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70" r:id="rId4"/>
    <p:sldId id="265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60"/>
  </p:normalViewPr>
  <p:slideViewPr>
    <p:cSldViewPr>
      <p:cViewPr varScale="1">
        <p:scale>
          <a:sx n="61" d="100"/>
          <a:sy n="61" d="100"/>
        </p:scale>
        <p:origin x="-1387" y="-15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8300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54756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5658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614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9731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3426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3748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330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647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7959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7885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719904" y="120649"/>
            <a:ext cx="8461379" cy="9359905"/>
            <a:chOff x="1674813" y="120649"/>
            <a:chExt cx="8461379" cy="9359905"/>
          </a:xfrm>
        </p:grpSpPr>
        <p:grpSp>
          <p:nvGrpSpPr>
            <p:cNvPr id="10986" name="Group 746"/>
            <p:cNvGrpSpPr>
              <a:grpSpLocks/>
            </p:cNvGrpSpPr>
            <p:nvPr/>
          </p:nvGrpSpPr>
          <p:grpSpPr bwMode="auto">
            <a:xfrm>
              <a:off x="6626225" y="4125913"/>
              <a:ext cx="2295525" cy="3870325"/>
              <a:chOff x="4174" y="2599"/>
              <a:chExt cx="1446" cy="2438"/>
            </a:xfrm>
          </p:grpSpPr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5109" y="4328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0 h 227"/>
                  <a:gd name="T4" fmla="*/ 114 w 114"/>
                  <a:gd name="T5" fmla="*/ 113 h 227"/>
                  <a:gd name="T6" fmla="*/ 85 w 114"/>
                  <a:gd name="T7" fmla="*/ 142 h 227"/>
                  <a:gd name="T8" fmla="*/ 114 w 114"/>
                  <a:gd name="T9" fmla="*/ 227 h 227"/>
                  <a:gd name="T10" fmla="*/ 57 w 114"/>
                  <a:gd name="T11" fmla="*/ 199 h 227"/>
                  <a:gd name="T12" fmla="*/ 29 w 114"/>
                  <a:gd name="T13" fmla="*/ 227 h 227"/>
                  <a:gd name="T14" fmla="*/ 29 w 114"/>
                  <a:gd name="T15" fmla="*/ 199 h 227"/>
                  <a:gd name="T16" fmla="*/ 0 w 114"/>
                  <a:gd name="T17" fmla="*/ 170 h 227"/>
                  <a:gd name="T18" fmla="*/ 0 w 114"/>
                  <a:gd name="T19" fmla="*/ 142 h 227"/>
                  <a:gd name="T20" fmla="*/ 29 w 114"/>
                  <a:gd name="T21" fmla="*/ 28 h 227"/>
                  <a:gd name="T22" fmla="*/ 29 w 114"/>
                  <a:gd name="T2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29" y="199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28"/>
                    </a:lnTo>
                    <a:lnTo>
                      <a:pt x="2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4939" y="4356"/>
                <a:ext cx="199" cy="114"/>
              </a:xfrm>
              <a:custGeom>
                <a:avLst/>
                <a:gdLst>
                  <a:gd name="T0" fmla="*/ 199 w 199"/>
                  <a:gd name="T1" fmla="*/ 0 h 114"/>
                  <a:gd name="T2" fmla="*/ 114 w 199"/>
                  <a:gd name="T3" fmla="*/ 0 h 114"/>
                  <a:gd name="T4" fmla="*/ 29 w 199"/>
                  <a:gd name="T5" fmla="*/ 29 h 114"/>
                  <a:gd name="T6" fmla="*/ 0 w 199"/>
                  <a:gd name="T7" fmla="*/ 114 h 114"/>
                  <a:gd name="T8" fmla="*/ 57 w 199"/>
                  <a:gd name="T9" fmla="*/ 114 h 114"/>
                  <a:gd name="T10" fmla="*/ 85 w 199"/>
                  <a:gd name="T11" fmla="*/ 85 h 114"/>
                  <a:gd name="T12" fmla="*/ 170 w 199"/>
                  <a:gd name="T13" fmla="*/ 114 h 114"/>
                  <a:gd name="T14" fmla="*/ 199 w 199"/>
                  <a:gd name="T1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14">
                    <a:moveTo>
                      <a:pt x="199" y="0"/>
                    </a:moveTo>
                    <a:lnTo>
                      <a:pt x="114" y="0"/>
                    </a:lnTo>
                    <a:lnTo>
                      <a:pt x="29" y="29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85" y="85"/>
                    </a:lnTo>
                    <a:lnTo>
                      <a:pt x="170" y="114"/>
                    </a:lnTo>
                    <a:lnTo>
                      <a:pt x="19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826" y="4441"/>
                <a:ext cx="283" cy="256"/>
              </a:xfrm>
              <a:custGeom>
                <a:avLst/>
                <a:gdLst>
                  <a:gd name="T0" fmla="*/ 283 w 283"/>
                  <a:gd name="T1" fmla="*/ 29 h 256"/>
                  <a:gd name="T2" fmla="*/ 283 w 283"/>
                  <a:gd name="T3" fmla="*/ 57 h 256"/>
                  <a:gd name="T4" fmla="*/ 255 w 283"/>
                  <a:gd name="T5" fmla="*/ 114 h 256"/>
                  <a:gd name="T6" fmla="*/ 227 w 283"/>
                  <a:gd name="T7" fmla="*/ 114 h 256"/>
                  <a:gd name="T8" fmla="*/ 170 w 283"/>
                  <a:gd name="T9" fmla="*/ 199 h 256"/>
                  <a:gd name="T10" fmla="*/ 170 w 283"/>
                  <a:gd name="T11" fmla="*/ 256 h 256"/>
                  <a:gd name="T12" fmla="*/ 142 w 283"/>
                  <a:gd name="T13" fmla="*/ 199 h 256"/>
                  <a:gd name="T14" fmla="*/ 113 w 283"/>
                  <a:gd name="T15" fmla="*/ 199 h 256"/>
                  <a:gd name="T16" fmla="*/ 85 w 283"/>
                  <a:gd name="T17" fmla="*/ 256 h 256"/>
                  <a:gd name="T18" fmla="*/ 56 w 283"/>
                  <a:gd name="T19" fmla="*/ 171 h 256"/>
                  <a:gd name="T20" fmla="*/ 28 w 283"/>
                  <a:gd name="T21" fmla="*/ 171 h 256"/>
                  <a:gd name="T22" fmla="*/ 28 w 283"/>
                  <a:gd name="T23" fmla="*/ 142 h 256"/>
                  <a:gd name="T24" fmla="*/ 0 w 283"/>
                  <a:gd name="T25" fmla="*/ 114 h 256"/>
                  <a:gd name="T26" fmla="*/ 85 w 283"/>
                  <a:gd name="T27" fmla="*/ 86 h 256"/>
                  <a:gd name="T28" fmla="*/ 56 w 283"/>
                  <a:gd name="T29" fmla="*/ 29 h 256"/>
                  <a:gd name="T30" fmla="*/ 113 w 283"/>
                  <a:gd name="T31" fmla="*/ 29 h 256"/>
                  <a:gd name="T32" fmla="*/ 170 w 283"/>
                  <a:gd name="T33" fmla="*/ 29 h 256"/>
                  <a:gd name="T34" fmla="*/ 198 w 283"/>
                  <a:gd name="T35" fmla="*/ 0 h 256"/>
                  <a:gd name="T36" fmla="*/ 283 w 283"/>
                  <a:gd name="T37" fmla="*/ 2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56">
                    <a:moveTo>
                      <a:pt x="283" y="29"/>
                    </a:moveTo>
                    <a:lnTo>
                      <a:pt x="283" y="57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99"/>
                    </a:lnTo>
                    <a:lnTo>
                      <a:pt x="170" y="256"/>
                    </a:lnTo>
                    <a:lnTo>
                      <a:pt x="142" y="199"/>
                    </a:lnTo>
                    <a:lnTo>
                      <a:pt x="113" y="199"/>
                    </a:lnTo>
                    <a:lnTo>
                      <a:pt x="85" y="256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29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83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5194" y="4271"/>
                <a:ext cx="341" cy="369"/>
              </a:xfrm>
              <a:custGeom>
                <a:avLst/>
                <a:gdLst>
                  <a:gd name="T0" fmla="*/ 29 w 341"/>
                  <a:gd name="T1" fmla="*/ 57 h 369"/>
                  <a:gd name="T2" fmla="*/ 29 w 341"/>
                  <a:gd name="T3" fmla="*/ 170 h 369"/>
                  <a:gd name="T4" fmla="*/ 0 w 341"/>
                  <a:gd name="T5" fmla="*/ 199 h 369"/>
                  <a:gd name="T6" fmla="*/ 29 w 341"/>
                  <a:gd name="T7" fmla="*/ 284 h 369"/>
                  <a:gd name="T8" fmla="*/ 29 w 341"/>
                  <a:gd name="T9" fmla="*/ 312 h 369"/>
                  <a:gd name="T10" fmla="*/ 57 w 341"/>
                  <a:gd name="T11" fmla="*/ 369 h 369"/>
                  <a:gd name="T12" fmla="*/ 85 w 341"/>
                  <a:gd name="T13" fmla="*/ 369 h 369"/>
                  <a:gd name="T14" fmla="*/ 142 w 341"/>
                  <a:gd name="T15" fmla="*/ 312 h 369"/>
                  <a:gd name="T16" fmla="*/ 199 w 341"/>
                  <a:gd name="T17" fmla="*/ 312 h 369"/>
                  <a:gd name="T18" fmla="*/ 227 w 341"/>
                  <a:gd name="T19" fmla="*/ 284 h 369"/>
                  <a:gd name="T20" fmla="*/ 341 w 341"/>
                  <a:gd name="T21" fmla="*/ 284 h 369"/>
                  <a:gd name="T22" fmla="*/ 312 w 341"/>
                  <a:gd name="T23" fmla="*/ 256 h 369"/>
                  <a:gd name="T24" fmla="*/ 341 w 341"/>
                  <a:gd name="T25" fmla="*/ 199 h 369"/>
                  <a:gd name="T26" fmla="*/ 312 w 341"/>
                  <a:gd name="T27" fmla="*/ 170 h 369"/>
                  <a:gd name="T28" fmla="*/ 312 w 341"/>
                  <a:gd name="T29" fmla="*/ 142 h 369"/>
                  <a:gd name="T30" fmla="*/ 199 w 341"/>
                  <a:gd name="T31" fmla="*/ 142 h 369"/>
                  <a:gd name="T32" fmla="*/ 255 w 341"/>
                  <a:gd name="T33" fmla="*/ 85 h 369"/>
                  <a:gd name="T34" fmla="*/ 227 w 341"/>
                  <a:gd name="T35" fmla="*/ 85 h 369"/>
                  <a:gd name="T36" fmla="*/ 227 w 341"/>
                  <a:gd name="T37" fmla="*/ 29 h 369"/>
                  <a:gd name="T38" fmla="*/ 170 w 341"/>
                  <a:gd name="T39" fmla="*/ 57 h 369"/>
                  <a:gd name="T40" fmla="*/ 170 w 341"/>
                  <a:gd name="T41" fmla="*/ 29 h 369"/>
                  <a:gd name="T42" fmla="*/ 114 w 341"/>
                  <a:gd name="T43" fmla="*/ 0 h 369"/>
                  <a:gd name="T44" fmla="*/ 85 w 341"/>
                  <a:gd name="T45" fmla="*/ 57 h 369"/>
                  <a:gd name="T46" fmla="*/ 29 w 341"/>
                  <a:gd name="T4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69">
                    <a:moveTo>
                      <a:pt x="29" y="57"/>
                    </a:moveTo>
                    <a:lnTo>
                      <a:pt x="29" y="170"/>
                    </a:lnTo>
                    <a:lnTo>
                      <a:pt x="0" y="199"/>
                    </a:lnTo>
                    <a:lnTo>
                      <a:pt x="29" y="284"/>
                    </a:lnTo>
                    <a:lnTo>
                      <a:pt x="29" y="312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4"/>
                    </a:lnTo>
                    <a:lnTo>
                      <a:pt x="341" y="284"/>
                    </a:lnTo>
                    <a:lnTo>
                      <a:pt x="312" y="256"/>
                    </a:lnTo>
                    <a:lnTo>
                      <a:pt x="341" y="199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199" y="142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29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4826" y="4498"/>
                <a:ext cx="794" cy="539"/>
              </a:xfrm>
              <a:custGeom>
                <a:avLst/>
                <a:gdLst>
                  <a:gd name="T0" fmla="*/ 28 w 794"/>
                  <a:gd name="T1" fmla="*/ 369 h 539"/>
                  <a:gd name="T2" fmla="*/ 0 w 794"/>
                  <a:gd name="T3" fmla="*/ 425 h 539"/>
                  <a:gd name="T4" fmla="*/ 56 w 794"/>
                  <a:gd name="T5" fmla="*/ 454 h 539"/>
                  <a:gd name="T6" fmla="*/ 56 w 794"/>
                  <a:gd name="T7" fmla="*/ 510 h 539"/>
                  <a:gd name="T8" fmla="*/ 142 w 794"/>
                  <a:gd name="T9" fmla="*/ 539 h 539"/>
                  <a:gd name="T10" fmla="*/ 142 w 794"/>
                  <a:gd name="T11" fmla="*/ 510 h 539"/>
                  <a:gd name="T12" fmla="*/ 85 w 794"/>
                  <a:gd name="T13" fmla="*/ 482 h 539"/>
                  <a:gd name="T14" fmla="*/ 56 w 794"/>
                  <a:gd name="T15" fmla="*/ 397 h 539"/>
                  <a:gd name="T16" fmla="*/ 170 w 794"/>
                  <a:gd name="T17" fmla="*/ 397 h 539"/>
                  <a:gd name="T18" fmla="*/ 198 w 794"/>
                  <a:gd name="T19" fmla="*/ 369 h 539"/>
                  <a:gd name="T20" fmla="*/ 227 w 794"/>
                  <a:gd name="T21" fmla="*/ 397 h 539"/>
                  <a:gd name="T22" fmla="*/ 255 w 794"/>
                  <a:gd name="T23" fmla="*/ 369 h 539"/>
                  <a:gd name="T24" fmla="*/ 340 w 794"/>
                  <a:gd name="T25" fmla="*/ 312 h 539"/>
                  <a:gd name="T26" fmla="*/ 397 w 794"/>
                  <a:gd name="T27" fmla="*/ 312 h 539"/>
                  <a:gd name="T28" fmla="*/ 397 w 794"/>
                  <a:gd name="T29" fmla="*/ 284 h 539"/>
                  <a:gd name="T30" fmla="*/ 425 w 794"/>
                  <a:gd name="T31" fmla="*/ 227 h 539"/>
                  <a:gd name="T32" fmla="*/ 482 w 794"/>
                  <a:gd name="T33" fmla="*/ 199 h 539"/>
                  <a:gd name="T34" fmla="*/ 510 w 794"/>
                  <a:gd name="T35" fmla="*/ 255 h 539"/>
                  <a:gd name="T36" fmla="*/ 567 w 794"/>
                  <a:gd name="T37" fmla="*/ 255 h 539"/>
                  <a:gd name="T38" fmla="*/ 567 w 794"/>
                  <a:gd name="T39" fmla="*/ 227 h 539"/>
                  <a:gd name="T40" fmla="*/ 623 w 794"/>
                  <a:gd name="T41" fmla="*/ 227 h 539"/>
                  <a:gd name="T42" fmla="*/ 623 w 794"/>
                  <a:gd name="T43" fmla="*/ 255 h 539"/>
                  <a:gd name="T44" fmla="*/ 680 w 794"/>
                  <a:gd name="T45" fmla="*/ 199 h 539"/>
                  <a:gd name="T46" fmla="*/ 623 w 794"/>
                  <a:gd name="T47" fmla="*/ 142 h 539"/>
                  <a:gd name="T48" fmla="*/ 652 w 794"/>
                  <a:gd name="T49" fmla="*/ 142 h 539"/>
                  <a:gd name="T50" fmla="*/ 680 w 794"/>
                  <a:gd name="T51" fmla="*/ 85 h 539"/>
                  <a:gd name="T52" fmla="*/ 709 w 794"/>
                  <a:gd name="T53" fmla="*/ 114 h 539"/>
                  <a:gd name="T54" fmla="*/ 709 w 794"/>
                  <a:gd name="T55" fmla="*/ 142 h 539"/>
                  <a:gd name="T56" fmla="*/ 794 w 794"/>
                  <a:gd name="T57" fmla="*/ 170 h 539"/>
                  <a:gd name="T58" fmla="*/ 765 w 794"/>
                  <a:gd name="T59" fmla="*/ 114 h 539"/>
                  <a:gd name="T60" fmla="*/ 709 w 794"/>
                  <a:gd name="T61" fmla="*/ 85 h 539"/>
                  <a:gd name="T62" fmla="*/ 709 w 794"/>
                  <a:gd name="T63" fmla="*/ 57 h 539"/>
                  <a:gd name="T64" fmla="*/ 595 w 794"/>
                  <a:gd name="T65" fmla="*/ 57 h 539"/>
                  <a:gd name="T66" fmla="*/ 567 w 794"/>
                  <a:gd name="T67" fmla="*/ 85 h 539"/>
                  <a:gd name="T68" fmla="*/ 510 w 794"/>
                  <a:gd name="T69" fmla="*/ 85 h 539"/>
                  <a:gd name="T70" fmla="*/ 453 w 794"/>
                  <a:gd name="T71" fmla="*/ 142 h 539"/>
                  <a:gd name="T72" fmla="*/ 425 w 794"/>
                  <a:gd name="T73" fmla="*/ 142 h 539"/>
                  <a:gd name="T74" fmla="*/ 397 w 794"/>
                  <a:gd name="T75" fmla="*/ 85 h 539"/>
                  <a:gd name="T76" fmla="*/ 397 w 794"/>
                  <a:gd name="T77" fmla="*/ 57 h 539"/>
                  <a:gd name="T78" fmla="*/ 340 w 794"/>
                  <a:gd name="T79" fmla="*/ 29 h 539"/>
                  <a:gd name="T80" fmla="*/ 312 w 794"/>
                  <a:gd name="T81" fmla="*/ 57 h 539"/>
                  <a:gd name="T82" fmla="*/ 312 w 794"/>
                  <a:gd name="T83" fmla="*/ 29 h 539"/>
                  <a:gd name="T84" fmla="*/ 283 w 794"/>
                  <a:gd name="T85" fmla="*/ 0 h 539"/>
                  <a:gd name="T86" fmla="*/ 255 w 794"/>
                  <a:gd name="T87" fmla="*/ 57 h 539"/>
                  <a:gd name="T88" fmla="*/ 227 w 794"/>
                  <a:gd name="T89" fmla="*/ 57 h 539"/>
                  <a:gd name="T90" fmla="*/ 170 w 794"/>
                  <a:gd name="T91" fmla="*/ 142 h 539"/>
                  <a:gd name="T92" fmla="*/ 170 w 794"/>
                  <a:gd name="T93" fmla="*/ 199 h 539"/>
                  <a:gd name="T94" fmla="*/ 142 w 794"/>
                  <a:gd name="T95" fmla="*/ 142 h 539"/>
                  <a:gd name="T96" fmla="*/ 113 w 794"/>
                  <a:gd name="T97" fmla="*/ 142 h 539"/>
                  <a:gd name="T98" fmla="*/ 85 w 794"/>
                  <a:gd name="T99" fmla="*/ 199 h 539"/>
                  <a:gd name="T100" fmla="*/ 56 w 794"/>
                  <a:gd name="T101" fmla="*/ 227 h 539"/>
                  <a:gd name="T102" fmla="*/ 56 w 794"/>
                  <a:gd name="T103" fmla="*/ 312 h 539"/>
                  <a:gd name="T104" fmla="*/ 28 w 794"/>
                  <a:gd name="T105" fmla="*/ 36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539">
                    <a:moveTo>
                      <a:pt x="28" y="369"/>
                    </a:moveTo>
                    <a:lnTo>
                      <a:pt x="0" y="425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142" y="539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227" y="397"/>
                    </a:lnTo>
                    <a:lnTo>
                      <a:pt x="255" y="369"/>
                    </a:lnTo>
                    <a:lnTo>
                      <a:pt x="340" y="312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25" y="227"/>
                    </a:lnTo>
                    <a:lnTo>
                      <a:pt x="482" y="199"/>
                    </a:lnTo>
                    <a:lnTo>
                      <a:pt x="510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255"/>
                    </a:lnTo>
                    <a:lnTo>
                      <a:pt x="680" y="199"/>
                    </a:lnTo>
                    <a:lnTo>
                      <a:pt x="623" y="142"/>
                    </a:lnTo>
                    <a:lnTo>
                      <a:pt x="652" y="142"/>
                    </a:lnTo>
                    <a:lnTo>
                      <a:pt x="680" y="85"/>
                    </a:lnTo>
                    <a:lnTo>
                      <a:pt x="709" y="114"/>
                    </a:lnTo>
                    <a:lnTo>
                      <a:pt x="709" y="142"/>
                    </a:lnTo>
                    <a:lnTo>
                      <a:pt x="794" y="170"/>
                    </a:lnTo>
                    <a:lnTo>
                      <a:pt x="765" y="114"/>
                    </a:lnTo>
                    <a:lnTo>
                      <a:pt x="709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67" y="85"/>
                    </a:lnTo>
                    <a:lnTo>
                      <a:pt x="510" y="85"/>
                    </a:lnTo>
                    <a:lnTo>
                      <a:pt x="453" y="142"/>
                    </a:lnTo>
                    <a:lnTo>
                      <a:pt x="425" y="142"/>
                    </a:lnTo>
                    <a:lnTo>
                      <a:pt x="397" y="85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57"/>
                    </a:lnTo>
                    <a:lnTo>
                      <a:pt x="312" y="29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170" y="142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113" y="142"/>
                    </a:lnTo>
                    <a:lnTo>
                      <a:pt x="85" y="199"/>
                    </a:lnTo>
                    <a:lnTo>
                      <a:pt x="56" y="227"/>
                    </a:lnTo>
                    <a:lnTo>
                      <a:pt x="56" y="312"/>
                    </a:lnTo>
                    <a:lnTo>
                      <a:pt x="28" y="36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4911" y="4243"/>
                <a:ext cx="255" cy="142"/>
              </a:xfrm>
              <a:custGeom>
                <a:avLst/>
                <a:gdLst>
                  <a:gd name="T0" fmla="*/ 227 w 255"/>
                  <a:gd name="T1" fmla="*/ 113 h 142"/>
                  <a:gd name="T2" fmla="*/ 227 w 255"/>
                  <a:gd name="T3" fmla="*/ 85 h 142"/>
                  <a:gd name="T4" fmla="*/ 255 w 255"/>
                  <a:gd name="T5" fmla="*/ 28 h 142"/>
                  <a:gd name="T6" fmla="*/ 170 w 255"/>
                  <a:gd name="T7" fmla="*/ 28 h 142"/>
                  <a:gd name="T8" fmla="*/ 142 w 255"/>
                  <a:gd name="T9" fmla="*/ 57 h 142"/>
                  <a:gd name="T10" fmla="*/ 113 w 255"/>
                  <a:gd name="T11" fmla="*/ 57 h 142"/>
                  <a:gd name="T12" fmla="*/ 85 w 255"/>
                  <a:gd name="T13" fmla="*/ 28 h 142"/>
                  <a:gd name="T14" fmla="*/ 57 w 255"/>
                  <a:gd name="T15" fmla="*/ 28 h 142"/>
                  <a:gd name="T16" fmla="*/ 57 w 255"/>
                  <a:gd name="T17" fmla="*/ 0 h 142"/>
                  <a:gd name="T18" fmla="*/ 28 w 255"/>
                  <a:gd name="T19" fmla="*/ 0 h 142"/>
                  <a:gd name="T20" fmla="*/ 0 w 255"/>
                  <a:gd name="T21" fmla="*/ 57 h 142"/>
                  <a:gd name="T22" fmla="*/ 57 w 255"/>
                  <a:gd name="T23" fmla="*/ 113 h 142"/>
                  <a:gd name="T24" fmla="*/ 57 w 255"/>
                  <a:gd name="T25" fmla="*/ 142 h 142"/>
                  <a:gd name="T26" fmla="*/ 142 w 255"/>
                  <a:gd name="T27" fmla="*/ 113 h 142"/>
                  <a:gd name="T28" fmla="*/ 227 w 255"/>
                  <a:gd name="T2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142">
                    <a:moveTo>
                      <a:pt x="227" y="113"/>
                    </a:moveTo>
                    <a:lnTo>
                      <a:pt x="227" y="85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85" y="28"/>
                    </a:lnTo>
                    <a:lnTo>
                      <a:pt x="57" y="28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57" y="113"/>
                    </a:lnTo>
                    <a:lnTo>
                      <a:pt x="57" y="142"/>
                    </a:lnTo>
                    <a:lnTo>
                      <a:pt x="142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968" y="4158"/>
                <a:ext cx="198" cy="142"/>
              </a:xfrm>
              <a:custGeom>
                <a:avLst/>
                <a:gdLst>
                  <a:gd name="T0" fmla="*/ 198 w 198"/>
                  <a:gd name="T1" fmla="*/ 113 h 142"/>
                  <a:gd name="T2" fmla="*/ 170 w 198"/>
                  <a:gd name="T3" fmla="*/ 28 h 142"/>
                  <a:gd name="T4" fmla="*/ 28 w 198"/>
                  <a:gd name="T5" fmla="*/ 0 h 142"/>
                  <a:gd name="T6" fmla="*/ 0 w 198"/>
                  <a:gd name="T7" fmla="*/ 85 h 142"/>
                  <a:gd name="T8" fmla="*/ 0 w 198"/>
                  <a:gd name="T9" fmla="*/ 113 h 142"/>
                  <a:gd name="T10" fmla="*/ 28 w 198"/>
                  <a:gd name="T11" fmla="*/ 113 h 142"/>
                  <a:gd name="T12" fmla="*/ 56 w 198"/>
                  <a:gd name="T13" fmla="*/ 142 h 142"/>
                  <a:gd name="T14" fmla="*/ 85 w 198"/>
                  <a:gd name="T15" fmla="*/ 142 h 142"/>
                  <a:gd name="T16" fmla="*/ 113 w 198"/>
                  <a:gd name="T17" fmla="*/ 113 h 142"/>
                  <a:gd name="T18" fmla="*/ 198 w 198"/>
                  <a:gd name="T1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8" h="142">
                    <a:moveTo>
                      <a:pt x="198" y="113"/>
                    </a:moveTo>
                    <a:lnTo>
                      <a:pt x="170" y="28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85" y="142"/>
                    </a:lnTo>
                    <a:lnTo>
                      <a:pt x="113" y="113"/>
                    </a:lnTo>
                    <a:lnTo>
                      <a:pt x="198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372" y="4186"/>
                <a:ext cx="539" cy="567"/>
              </a:xfrm>
              <a:custGeom>
                <a:avLst/>
                <a:gdLst>
                  <a:gd name="T0" fmla="*/ 199 w 539"/>
                  <a:gd name="T1" fmla="*/ 567 h 567"/>
                  <a:gd name="T2" fmla="*/ 255 w 539"/>
                  <a:gd name="T3" fmla="*/ 539 h 567"/>
                  <a:gd name="T4" fmla="*/ 284 w 539"/>
                  <a:gd name="T5" fmla="*/ 511 h 567"/>
                  <a:gd name="T6" fmla="*/ 312 w 539"/>
                  <a:gd name="T7" fmla="*/ 511 h 567"/>
                  <a:gd name="T8" fmla="*/ 340 w 539"/>
                  <a:gd name="T9" fmla="*/ 482 h 567"/>
                  <a:gd name="T10" fmla="*/ 425 w 539"/>
                  <a:gd name="T11" fmla="*/ 482 h 567"/>
                  <a:gd name="T12" fmla="*/ 369 w 539"/>
                  <a:gd name="T13" fmla="*/ 369 h 567"/>
                  <a:gd name="T14" fmla="*/ 397 w 539"/>
                  <a:gd name="T15" fmla="*/ 369 h 567"/>
                  <a:gd name="T16" fmla="*/ 425 w 539"/>
                  <a:gd name="T17" fmla="*/ 341 h 567"/>
                  <a:gd name="T18" fmla="*/ 454 w 539"/>
                  <a:gd name="T19" fmla="*/ 369 h 567"/>
                  <a:gd name="T20" fmla="*/ 539 w 539"/>
                  <a:gd name="T21" fmla="*/ 341 h 567"/>
                  <a:gd name="T22" fmla="*/ 510 w 539"/>
                  <a:gd name="T23" fmla="*/ 284 h 567"/>
                  <a:gd name="T24" fmla="*/ 482 w 539"/>
                  <a:gd name="T25" fmla="*/ 199 h 567"/>
                  <a:gd name="T26" fmla="*/ 397 w 539"/>
                  <a:gd name="T27" fmla="*/ 170 h 567"/>
                  <a:gd name="T28" fmla="*/ 397 w 539"/>
                  <a:gd name="T29" fmla="*/ 114 h 567"/>
                  <a:gd name="T30" fmla="*/ 340 w 539"/>
                  <a:gd name="T31" fmla="*/ 114 h 567"/>
                  <a:gd name="T32" fmla="*/ 312 w 539"/>
                  <a:gd name="T33" fmla="*/ 85 h 567"/>
                  <a:gd name="T34" fmla="*/ 255 w 539"/>
                  <a:gd name="T35" fmla="*/ 85 h 567"/>
                  <a:gd name="T36" fmla="*/ 227 w 539"/>
                  <a:gd name="T37" fmla="*/ 0 h 567"/>
                  <a:gd name="T38" fmla="*/ 170 w 539"/>
                  <a:gd name="T39" fmla="*/ 57 h 567"/>
                  <a:gd name="T40" fmla="*/ 170 w 539"/>
                  <a:gd name="T41" fmla="*/ 85 h 567"/>
                  <a:gd name="T42" fmla="*/ 199 w 539"/>
                  <a:gd name="T43" fmla="*/ 142 h 567"/>
                  <a:gd name="T44" fmla="*/ 199 w 539"/>
                  <a:gd name="T45" fmla="*/ 170 h 567"/>
                  <a:gd name="T46" fmla="*/ 170 w 539"/>
                  <a:gd name="T47" fmla="*/ 199 h 567"/>
                  <a:gd name="T48" fmla="*/ 170 w 539"/>
                  <a:gd name="T49" fmla="*/ 284 h 567"/>
                  <a:gd name="T50" fmla="*/ 199 w 539"/>
                  <a:gd name="T51" fmla="*/ 312 h 567"/>
                  <a:gd name="T52" fmla="*/ 85 w 539"/>
                  <a:gd name="T53" fmla="*/ 312 h 567"/>
                  <a:gd name="T54" fmla="*/ 57 w 539"/>
                  <a:gd name="T55" fmla="*/ 341 h 567"/>
                  <a:gd name="T56" fmla="*/ 85 w 539"/>
                  <a:gd name="T57" fmla="*/ 426 h 567"/>
                  <a:gd name="T58" fmla="*/ 57 w 539"/>
                  <a:gd name="T59" fmla="*/ 482 h 567"/>
                  <a:gd name="T60" fmla="*/ 0 w 539"/>
                  <a:gd name="T61" fmla="*/ 567 h 567"/>
                  <a:gd name="T62" fmla="*/ 57 w 539"/>
                  <a:gd name="T63" fmla="*/ 567 h 567"/>
                  <a:gd name="T64" fmla="*/ 85 w 539"/>
                  <a:gd name="T65" fmla="*/ 539 h 567"/>
                  <a:gd name="T66" fmla="*/ 142 w 539"/>
                  <a:gd name="T67" fmla="*/ 539 h 567"/>
                  <a:gd name="T68" fmla="*/ 170 w 539"/>
                  <a:gd name="T69" fmla="*/ 567 h 567"/>
                  <a:gd name="T70" fmla="*/ 199 w 539"/>
                  <a:gd name="T71" fmla="*/ 539 h 567"/>
                  <a:gd name="T72" fmla="*/ 199 w 539"/>
                  <a:gd name="T7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9" h="567">
                    <a:moveTo>
                      <a:pt x="199" y="567"/>
                    </a:moveTo>
                    <a:lnTo>
                      <a:pt x="255" y="539"/>
                    </a:lnTo>
                    <a:lnTo>
                      <a:pt x="284" y="511"/>
                    </a:lnTo>
                    <a:lnTo>
                      <a:pt x="312" y="511"/>
                    </a:lnTo>
                    <a:lnTo>
                      <a:pt x="340" y="482"/>
                    </a:lnTo>
                    <a:lnTo>
                      <a:pt x="425" y="482"/>
                    </a:lnTo>
                    <a:lnTo>
                      <a:pt x="369" y="369"/>
                    </a:lnTo>
                    <a:lnTo>
                      <a:pt x="397" y="369"/>
                    </a:lnTo>
                    <a:lnTo>
                      <a:pt x="425" y="341"/>
                    </a:lnTo>
                    <a:lnTo>
                      <a:pt x="454" y="369"/>
                    </a:lnTo>
                    <a:lnTo>
                      <a:pt x="539" y="341"/>
                    </a:lnTo>
                    <a:lnTo>
                      <a:pt x="510" y="284"/>
                    </a:lnTo>
                    <a:lnTo>
                      <a:pt x="482" y="199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12" y="85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70" y="199"/>
                    </a:lnTo>
                    <a:lnTo>
                      <a:pt x="170" y="284"/>
                    </a:lnTo>
                    <a:lnTo>
                      <a:pt x="199" y="312"/>
                    </a:lnTo>
                    <a:lnTo>
                      <a:pt x="85" y="312"/>
                    </a:lnTo>
                    <a:lnTo>
                      <a:pt x="57" y="341"/>
                    </a:lnTo>
                    <a:lnTo>
                      <a:pt x="85" y="426"/>
                    </a:lnTo>
                    <a:lnTo>
                      <a:pt x="57" y="482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85" y="539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56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571" y="3449"/>
                <a:ext cx="567" cy="794"/>
              </a:xfrm>
              <a:custGeom>
                <a:avLst/>
                <a:gdLst>
                  <a:gd name="T0" fmla="*/ 368 w 567"/>
                  <a:gd name="T1" fmla="*/ 794 h 794"/>
                  <a:gd name="T2" fmla="*/ 397 w 567"/>
                  <a:gd name="T3" fmla="*/ 794 h 794"/>
                  <a:gd name="T4" fmla="*/ 425 w 567"/>
                  <a:gd name="T5" fmla="*/ 709 h 794"/>
                  <a:gd name="T6" fmla="*/ 567 w 567"/>
                  <a:gd name="T7" fmla="*/ 737 h 794"/>
                  <a:gd name="T8" fmla="*/ 538 w 567"/>
                  <a:gd name="T9" fmla="*/ 681 h 794"/>
                  <a:gd name="T10" fmla="*/ 510 w 567"/>
                  <a:gd name="T11" fmla="*/ 652 h 794"/>
                  <a:gd name="T12" fmla="*/ 567 w 567"/>
                  <a:gd name="T13" fmla="*/ 624 h 794"/>
                  <a:gd name="T14" fmla="*/ 538 w 567"/>
                  <a:gd name="T15" fmla="*/ 539 h 794"/>
                  <a:gd name="T16" fmla="*/ 510 w 567"/>
                  <a:gd name="T17" fmla="*/ 454 h 794"/>
                  <a:gd name="T18" fmla="*/ 482 w 567"/>
                  <a:gd name="T19" fmla="*/ 454 h 794"/>
                  <a:gd name="T20" fmla="*/ 425 w 567"/>
                  <a:gd name="T21" fmla="*/ 454 h 794"/>
                  <a:gd name="T22" fmla="*/ 453 w 567"/>
                  <a:gd name="T23" fmla="*/ 397 h 794"/>
                  <a:gd name="T24" fmla="*/ 425 w 567"/>
                  <a:gd name="T25" fmla="*/ 369 h 794"/>
                  <a:gd name="T26" fmla="*/ 453 w 567"/>
                  <a:gd name="T27" fmla="*/ 312 h 794"/>
                  <a:gd name="T28" fmla="*/ 425 w 567"/>
                  <a:gd name="T29" fmla="*/ 199 h 794"/>
                  <a:gd name="T30" fmla="*/ 453 w 567"/>
                  <a:gd name="T31" fmla="*/ 114 h 794"/>
                  <a:gd name="T32" fmla="*/ 425 w 567"/>
                  <a:gd name="T33" fmla="*/ 29 h 794"/>
                  <a:gd name="T34" fmla="*/ 368 w 567"/>
                  <a:gd name="T35" fmla="*/ 0 h 794"/>
                  <a:gd name="T36" fmla="*/ 311 w 567"/>
                  <a:gd name="T37" fmla="*/ 0 h 794"/>
                  <a:gd name="T38" fmla="*/ 283 w 567"/>
                  <a:gd name="T39" fmla="*/ 29 h 794"/>
                  <a:gd name="T40" fmla="*/ 255 w 567"/>
                  <a:gd name="T41" fmla="*/ 0 h 794"/>
                  <a:gd name="T42" fmla="*/ 141 w 567"/>
                  <a:gd name="T43" fmla="*/ 0 h 794"/>
                  <a:gd name="T44" fmla="*/ 141 w 567"/>
                  <a:gd name="T45" fmla="*/ 57 h 794"/>
                  <a:gd name="T46" fmla="*/ 113 w 567"/>
                  <a:gd name="T47" fmla="*/ 114 h 794"/>
                  <a:gd name="T48" fmla="*/ 141 w 567"/>
                  <a:gd name="T49" fmla="*/ 142 h 794"/>
                  <a:gd name="T50" fmla="*/ 113 w 567"/>
                  <a:gd name="T51" fmla="*/ 284 h 794"/>
                  <a:gd name="T52" fmla="*/ 56 w 567"/>
                  <a:gd name="T53" fmla="*/ 284 h 794"/>
                  <a:gd name="T54" fmla="*/ 28 w 567"/>
                  <a:gd name="T55" fmla="*/ 255 h 794"/>
                  <a:gd name="T56" fmla="*/ 0 w 567"/>
                  <a:gd name="T57" fmla="*/ 284 h 794"/>
                  <a:gd name="T58" fmla="*/ 56 w 567"/>
                  <a:gd name="T59" fmla="*/ 340 h 794"/>
                  <a:gd name="T60" fmla="*/ 28 w 567"/>
                  <a:gd name="T61" fmla="*/ 369 h 794"/>
                  <a:gd name="T62" fmla="*/ 28 w 567"/>
                  <a:gd name="T63" fmla="*/ 454 h 794"/>
                  <a:gd name="T64" fmla="*/ 85 w 567"/>
                  <a:gd name="T65" fmla="*/ 397 h 794"/>
                  <a:gd name="T66" fmla="*/ 113 w 567"/>
                  <a:gd name="T67" fmla="*/ 397 h 794"/>
                  <a:gd name="T68" fmla="*/ 85 w 567"/>
                  <a:gd name="T69" fmla="*/ 454 h 794"/>
                  <a:gd name="T70" fmla="*/ 170 w 567"/>
                  <a:gd name="T71" fmla="*/ 482 h 794"/>
                  <a:gd name="T72" fmla="*/ 170 w 567"/>
                  <a:gd name="T73" fmla="*/ 511 h 794"/>
                  <a:gd name="T74" fmla="*/ 198 w 567"/>
                  <a:gd name="T75" fmla="*/ 482 h 794"/>
                  <a:gd name="T76" fmla="*/ 226 w 567"/>
                  <a:gd name="T77" fmla="*/ 539 h 794"/>
                  <a:gd name="T78" fmla="*/ 255 w 567"/>
                  <a:gd name="T79" fmla="*/ 539 h 794"/>
                  <a:gd name="T80" fmla="*/ 283 w 567"/>
                  <a:gd name="T81" fmla="*/ 596 h 794"/>
                  <a:gd name="T82" fmla="*/ 283 w 567"/>
                  <a:gd name="T83" fmla="*/ 652 h 794"/>
                  <a:gd name="T84" fmla="*/ 311 w 567"/>
                  <a:gd name="T85" fmla="*/ 652 h 794"/>
                  <a:gd name="T86" fmla="*/ 311 w 567"/>
                  <a:gd name="T87" fmla="*/ 709 h 794"/>
                  <a:gd name="T88" fmla="*/ 340 w 567"/>
                  <a:gd name="T89" fmla="*/ 737 h 794"/>
                  <a:gd name="T90" fmla="*/ 368 w 567"/>
                  <a:gd name="T9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7" h="794">
                    <a:moveTo>
                      <a:pt x="368" y="794"/>
                    </a:moveTo>
                    <a:lnTo>
                      <a:pt x="397" y="794"/>
                    </a:lnTo>
                    <a:lnTo>
                      <a:pt x="425" y="709"/>
                    </a:lnTo>
                    <a:lnTo>
                      <a:pt x="567" y="737"/>
                    </a:lnTo>
                    <a:lnTo>
                      <a:pt x="538" y="681"/>
                    </a:lnTo>
                    <a:lnTo>
                      <a:pt x="510" y="652"/>
                    </a:lnTo>
                    <a:lnTo>
                      <a:pt x="567" y="624"/>
                    </a:lnTo>
                    <a:lnTo>
                      <a:pt x="538" y="539"/>
                    </a:lnTo>
                    <a:lnTo>
                      <a:pt x="510" y="454"/>
                    </a:lnTo>
                    <a:lnTo>
                      <a:pt x="482" y="454"/>
                    </a:lnTo>
                    <a:lnTo>
                      <a:pt x="425" y="454"/>
                    </a:lnTo>
                    <a:lnTo>
                      <a:pt x="453" y="397"/>
                    </a:lnTo>
                    <a:lnTo>
                      <a:pt x="425" y="369"/>
                    </a:lnTo>
                    <a:lnTo>
                      <a:pt x="453" y="312"/>
                    </a:lnTo>
                    <a:lnTo>
                      <a:pt x="425" y="199"/>
                    </a:lnTo>
                    <a:lnTo>
                      <a:pt x="453" y="114"/>
                    </a:lnTo>
                    <a:lnTo>
                      <a:pt x="425" y="29"/>
                    </a:lnTo>
                    <a:lnTo>
                      <a:pt x="368" y="0"/>
                    </a:lnTo>
                    <a:lnTo>
                      <a:pt x="311" y="0"/>
                    </a:lnTo>
                    <a:lnTo>
                      <a:pt x="283" y="29"/>
                    </a:lnTo>
                    <a:lnTo>
                      <a:pt x="255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113" y="114"/>
                    </a:lnTo>
                    <a:lnTo>
                      <a:pt x="141" y="142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56" y="340"/>
                    </a:lnTo>
                    <a:lnTo>
                      <a:pt x="28" y="369"/>
                    </a:lnTo>
                    <a:lnTo>
                      <a:pt x="28" y="454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70" y="482"/>
                    </a:lnTo>
                    <a:lnTo>
                      <a:pt x="170" y="511"/>
                    </a:lnTo>
                    <a:lnTo>
                      <a:pt x="198" y="482"/>
                    </a:lnTo>
                    <a:lnTo>
                      <a:pt x="226" y="539"/>
                    </a:lnTo>
                    <a:lnTo>
                      <a:pt x="255" y="539"/>
                    </a:lnTo>
                    <a:lnTo>
                      <a:pt x="283" y="596"/>
                    </a:lnTo>
                    <a:lnTo>
                      <a:pt x="283" y="652"/>
                    </a:lnTo>
                    <a:lnTo>
                      <a:pt x="311" y="652"/>
                    </a:lnTo>
                    <a:lnTo>
                      <a:pt x="311" y="709"/>
                    </a:lnTo>
                    <a:lnTo>
                      <a:pt x="340" y="737"/>
                    </a:lnTo>
                    <a:lnTo>
                      <a:pt x="368" y="79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4174" y="2911"/>
                <a:ext cx="992" cy="1559"/>
              </a:xfrm>
              <a:custGeom>
                <a:avLst/>
                <a:gdLst>
                  <a:gd name="T0" fmla="*/ 765 w 992"/>
                  <a:gd name="T1" fmla="*/ 1559 h 1559"/>
                  <a:gd name="T2" fmla="*/ 794 w 992"/>
                  <a:gd name="T3" fmla="*/ 1445 h 1559"/>
                  <a:gd name="T4" fmla="*/ 765 w 992"/>
                  <a:gd name="T5" fmla="*/ 1332 h 1559"/>
                  <a:gd name="T6" fmla="*/ 708 w 992"/>
                  <a:gd name="T7" fmla="*/ 1247 h 1559"/>
                  <a:gd name="T8" fmla="*/ 680 w 992"/>
                  <a:gd name="T9" fmla="*/ 1190 h 1559"/>
                  <a:gd name="T10" fmla="*/ 652 w 992"/>
                  <a:gd name="T11" fmla="*/ 1077 h 1559"/>
                  <a:gd name="T12" fmla="*/ 595 w 992"/>
                  <a:gd name="T13" fmla="*/ 1020 h 1559"/>
                  <a:gd name="T14" fmla="*/ 567 w 992"/>
                  <a:gd name="T15" fmla="*/ 1020 h 1559"/>
                  <a:gd name="T16" fmla="*/ 510 w 992"/>
                  <a:gd name="T17" fmla="*/ 935 h 1559"/>
                  <a:gd name="T18" fmla="*/ 425 w 992"/>
                  <a:gd name="T19" fmla="*/ 992 h 1559"/>
                  <a:gd name="T20" fmla="*/ 453 w 992"/>
                  <a:gd name="T21" fmla="*/ 878 h 1559"/>
                  <a:gd name="T22" fmla="*/ 425 w 992"/>
                  <a:gd name="T23" fmla="*/ 793 h 1559"/>
                  <a:gd name="T24" fmla="*/ 510 w 992"/>
                  <a:gd name="T25" fmla="*/ 822 h 1559"/>
                  <a:gd name="T26" fmla="*/ 538 w 992"/>
                  <a:gd name="T27" fmla="*/ 680 h 1559"/>
                  <a:gd name="T28" fmla="*/ 538 w 992"/>
                  <a:gd name="T29" fmla="*/ 595 h 1559"/>
                  <a:gd name="T30" fmla="*/ 652 w 992"/>
                  <a:gd name="T31" fmla="*/ 538 h 1559"/>
                  <a:gd name="T32" fmla="*/ 708 w 992"/>
                  <a:gd name="T33" fmla="*/ 538 h 1559"/>
                  <a:gd name="T34" fmla="*/ 822 w 992"/>
                  <a:gd name="T35" fmla="*/ 567 h 1559"/>
                  <a:gd name="T36" fmla="*/ 879 w 992"/>
                  <a:gd name="T37" fmla="*/ 652 h 1559"/>
                  <a:gd name="T38" fmla="*/ 964 w 992"/>
                  <a:gd name="T39" fmla="*/ 538 h 1559"/>
                  <a:gd name="T40" fmla="*/ 964 w 992"/>
                  <a:gd name="T41" fmla="*/ 425 h 1559"/>
                  <a:gd name="T42" fmla="*/ 907 w 992"/>
                  <a:gd name="T43" fmla="*/ 340 h 1559"/>
                  <a:gd name="T44" fmla="*/ 935 w 992"/>
                  <a:gd name="T45" fmla="*/ 141 h 1559"/>
                  <a:gd name="T46" fmla="*/ 822 w 992"/>
                  <a:gd name="T47" fmla="*/ 113 h 1559"/>
                  <a:gd name="T48" fmla="*/ 822 w 992"/>
                  <a:gd name="T49" fmla="*/ 28 h 1559"/>
                  <a:gd name="T50" fmla="*/ 680 w 992"/>
                  <a:gd name="T51" fmla="*/ 28 h 1559"/>
                  <a:gd name="T52" fmla="*/ 453 w 992"/>
                  <a:gd name="T53" fmla="*/ 28 h 1559"/>
                  <a:gd name="T54" fmla="*/ 312 w 992"/>
                  <a:gd name="T55" fmla="*/ 141 h 1559"/>
                  <a:gd name="T56" fmla="*/ 312 w 992"/>
                  <a:gd name="T57" fmla="*/ 170 h 1559"/>
                  <a:gd name="T58" fmla="*/ 227 w 992"/>
                  <a:gd name="T59" fmla="*/ 198 h 1559"/>
                  <a:gd name="T60" fmla="*/ 198 w 992"/>
                  <a:gd name="T61" fmla="*/ 311 h 1559"/>
                  <a:gd name="T62" fmla="*/ 85 w 992"/>
                  <a:gd name="T63" fmla="*/ 482 h 1559"/>
                  <a:gd name="T64" fmla="*/ 28 w 992"/>
                  <a:gd name="T65" fmla="*/ 595 h 1559"/>
                  <a:gd name="T66" fmla="*/ 0 w 992"/>
                  <a:gd name="T67" fmla="*/ 708 h 1559"/>
                  <a:gd name="T68" fmla="*/ 85 w 992"/>
                  <a:gd name="T69" fmla="*/ 708 h 1559"/>
                  <a:gd name="T70" fmla="*/ 170 w 992"/>
                  <a:gd name="T71" fmla="*/ 737 h 1559"/>
                  <a:gd name="T72" fmla="*/ 170 w 992"/>
                  <a:gd name="T73" fmla="*/ 793 h 1559"/>
                  <a:gd name="T74" fmla="*/ 227 w 992"/>
                  <a:gd name="T75" fmla="*/ 850 h 1559"/>
                  <a:gd name="T76" fmla="*/ 198 w 992"/>
                  <a:gd name="T77" fmla="*/ 935 h 1559"/>
                  <a:gd name="T78" fmla="*/ 198 w 992"/>
                  <a:gd name="T79" fmla="*/ 1105 h 1559"/>
                  <a:gd name="T80" fmla="*/ 312 w 992"/>
                  <a:gd name="T81" fmla="*/ 1105 h 1559"/>
                  <a:gd name="T82" fmla="*/ 283 w 992"/>
                  <a:gd name="T83" fmla="*/ 1219 h 1559"/>
                  <a:gd name="T84" fmla="*/ 368 w 992"/>
                  <a:gd name="T85" fmla="*/ 1332 h 1559"/>
                  <a:gd name="T86" fmla="*/ 453 w 992"/>
                  <a:gd name="T87" fmla="*/ 1360 h 1559"/>
                  <a:gd name="T88" fmla="*/ 538 w 992"/>
                  <a:gd name="T89" fmla="*/ 1389 h 1559"/>
                  <a:gd name="T90" fmla="*/ 595 w 992"/>
                  <a:gd name="T91" fmla="*/ 1445 h 1559"/>
                  <a:gd name="T92" fmla="*/ 708 w 992"/>
                  <a:gd name="T93" fmla="*/ 1559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2" h="1559">
                    <a:moveTo>
                      <a:pt x="708" y="1559"/>
                    </a:moveTo>
                    <a:lnTo>
                      <a:pt x="765" y="1559"/>
                    </a:lnTo>
                    <a:lnTo>
                      <a:pt x="794" y="1474"/>
                    </a:lnTo>
                    <a:lnTo>
                      <a:pt x="794" y="1445"/>
                    </a:lnTo>
                    <a:lnTo>
                      <a:pt x="737" y="1389"/>
                    </a:lnTo>
                    <a:lnTo>
                      <a:pt x="765" y="1332"/>
                    </a:lnTo>
                    <a:lnTo>
                      <a:pt x="737" y="1275"/>
                    </a:lnTo>
                    <a:lnTo>
                      <a:pt x="708" y="1247"/>
                    </a:lnTo>
                    <a:lnTo>
                      <a:pt x="708" y="1190"/>
                    </a:lnTo>
                    <a:lnTo>
                      <a:pt x="680" y="1190"/>
                    </a:lnTo>
                    <a:lnTo>
                      <a:pt x="680" y="1134"/>
                    </a:lnTo>
                    <a:lnTo>
                      <a:pt x="652" y="1077"/>
                    </a:lnTo>
                    <a:lnTo>
                      <a:pt x="623" y="1077"/>
                    </a:lnTo>
                    <a:lnTo>
                      <a:pt x="595" y="1020"/>
                    </a:lnTo>
                    <a:lnTo>
                      <a:pt x="567" y="1049"/>
                    </a:lnTo>
                    <a:lnTo>
                      <a:pt x="567" y="1020"/>
                    </a:lnTo>
                    <a:lnTo>
                      <a:pt x="482" y="992"/>
                    </a:lnTo>
                    <a:lnTo>
                      <a:pt x="510" y="935"/>
                    </a:lnTo>
                    <a:lnTo>
                      <a:pt x="482" y="935"/>
                    </a:lnTo>
                    <a:lnTo>
                      <a:pt x="425" y="992"/>
                    </a:lnTo>
                    <a:lnTo>
                      <a:pt x="425" y="907"/>
                    </a:lnTo>
                    <a:lnTo>
                      <a:pt x="453" y="878"/>
                    </a:lnTo>
                    <a:lnTo>
                      <a:pt x="397" y="822"/>
                    </a:lnTo>
                    <a:lnTo>
                      <a:pt x="425" y="793"/>
                    </a:lnTo>
                    <a:lnTo>
                      <a:pt x="453" y="822"/>
                    </a:lnTo>
                    <a:lnTo>
                      <a:pt x="510" y="822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10" y="652"/>
                    </a:lnTo>
                    <a:lnTo>
                      <a:pt x="538" y="595"/>
                    </a:lnTo>
                    <a:lnTo>
                      <a:pt x="538" y="538"/>
                    </a:lnTo>
                    <a:lnTo>
                      <a:pt x="652" y="538"/>
                    </a:lnTo>
                    <a:lnTo>
                      <a:pt x="680" y="567"/>
                    </a:lnTo>
                    <a:lnTo>
                      <a:pt x="708" y="538"/>
                    </a:lnTo>
                    <a:lnTo>
                      <a:pt x="765" y="538"/>
                    </a:lnTo>
                    <a:lnTo>
                      <a:pt x="822" y="567"/>
                    </a:lnTo>
                    <a:lnTo>
                      <a:pt x="850" y="652"/>
                    </a:lnTo>
                    <a:lnTo>
                      <a:pt x="879" y="652"/>
                    </a:lnTo>
                    <a:lnTo>
                      <a:pt x="964" y="623"/>
                    </a:lnTo>
                    <a:lnTo>
                      <a:pt x="964" y="538"/>
                    </a:lnTo>
                    <a:lnTo>
                      <a:pt x="992" y="482"/>
                    </a:lnTo>
                    <a:lnTo>
                      <a:pt x="964" y="425"/>
                    </a:lnTo>
                    <a:lnTo>
                      <a:pt x="907" y="396"/>
                    </a:lnTo>
                    <a:lnTo>
                      <a:pt x="907" y="340"/>
                    </a:lnTo>
                    <a:lnTo>
                      <a:pt x="935" y="283"/>
                    </a:lnTo>
                    <a:lnTo>
                      <a:pt x="935" y="141"/>
                    </a:lnTo>
                    <a:lnTo>
                      <a:pt x="879" y="113"/>
                    </a:lnTo>
                    <a:lnTo>
                      <a:pt x="822" y="113"/>
                    </a:lnTo>
                    <a:lnTo>
                      <a:pt x="794" y="85"/>
                    </a:lnTo>
                    <a:lnTo>
                      <a:pt x="822" y="28"/>
                    </a:lnTo>
                    <a:lnTo>
                      <a:pt x="765" y="0"/>
                    </a:lnTo>
                    <a:lnTo>
                      <a:pt x="680" y="28"/>
                    </a:lnTo>
                    <a:lnTo>
                      <a:pt x="595" y="56"/>
                    </a:lnTo>
                    <a:lnTo>
                      <a:pt x="453" y="28"/>
                    </a:lnTo>
                    <a:lnTo>
                      <a:pt x="368" y="56"/>
                    </a:lnTo>
                    <a:lnTo>
                      <a:pt x="312" y="141"/>
                    </a:lnTo>
                    <a:lnTo>
                      <a:pt x="340" y="170"/>
                    </a:lnTo>
                    <a:lnTo>
                      <a:pt x="312" y="170"/>
                    </a:lnTo>
                    <a:lnTo>
                      <a:pt x="283" y="226"/>
                    </a:lnTo>
                    <a:lnTo>
                      <a:pt x="227" y="198"/>
                    </a:lnTo>
                    <a:lnTo>
                      <a:pt x="141" y="255"/>
                    </a:lnTo>
                    <a:lnTo>
                      <a:pt x="198" y="311"/>
                    </a:lnTo>
                    <a:lnTo>
                      <a:pt x="198" y="340"/>
                    </a:lnTo>
                    <a:lnTo>
                      <a:pt x="85" y="482"/>
                    </a:lnTo>
                    <a:lnTo>
                      <a:pt x="85" y="538"/>
                    </a:lnTo>
                    <a:lnTo>
                      <a:pt x="28" y="595"/>
                    </a:lnTo>
                    <a:lnTo>
                      <a:pt x="28" y="652"/>
                    </a:lnTo>
                    <a:lnTo>
                      <a:pt x="0" y="708"/>
                    </a:lnTo>
                    <a:lnTo>
                      <a:pt x="56" y="765"/>
                    </a:lnTo>
                    <a:lnTo>
                      <a:pt x="85" y="708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98" y="765"/>
                    </a:lnTo>
                    <a:lnTo>
                      <a:pt x="170" y="793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83" y="935"/>
                    </a:lnTo>
                    <a:lnTo>
                      <a:pt x="198" y="935"/>
                    </a:lnTo>
                    <a:lnTo>
                      <a:pt x="141" y="1020"/>
                    </a:lnTo>
                    <a:lnTo>
                      <a:pt x="198" y="1105"/>
                    </a:lnTo>
                    <a:lnTo>
                      <a:pt x="283" y="1077"/>
                    </a:lnTo>
                    <a:lnTo>
                      <a:pt x="312" y="1105"/>
                    </a:lnTo>
                    <a:lnTo>
                      <a:pt x="283" y="1134"/>
                    </a:lnTo>
                    <a:lnTo>
                      <a:pt x="283" y="1219"/>
                    </a:lnTo>
                    <a:lnTo>
                      <a:pt x="368" y="1304"/>
                    </a:lnTo>
                    <a:lnTo>
                      <a:pt x="368" y="1332"/>
                    </a:lnTo>
                    <a:lnTo>
                      <a:pt x="425" y="1275"/>
                    </a:lnTo>
                    <a:lnTo>
                      <a:pt x="453" y="1360"/>
                    </a:lnTo>
                    <a:lnTo>
                      <a:pt x="510" y="1360"/>
                    </a:lnTo>
                    <a:lnTo>
                      <a:pt x="538" y="1389"/>
                    </a:lnTo>
                    <a:lnTo>
                      <a:pt x="595" y="1389"/>
                    </a:lnTo>
                    <a:lnTo>
                      <a:pt x="595" y="1445"/>
                    </a:lnTo>
                    <a:lnTo>
                      <a:pt x="680" y="1474"/>
                    </a:lnTo>
                    <a:lnTo>
                      <a:pt x="708" y="155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4939" y="2599"/>
                <a:ext cx="624" cy="1729"/>
              </a:xfrm>
              <a:custGeom>
                <a:avLst/>
                <a:gdLst>
                  <a:gd name="T0" fmla="*/ 482 w 624"/>
                  <a:gd name="T1" fmla="*/ 1672 h 1729"/>
                  <a:gd name="T2" fmla="*/ 454 w 624"/>
                  <a:gd name="T3" fmla="*/ 1644 h 1729"/>
                  <a:gd name="T4" fmla="*/ 397 w 624"/>
                  <a:gd name="T5" fmla="*/ 1531 h 1729"/>
                  <a:gd name="T6" fmla="*/ 425 w 624"/>
                  <a:gd name="T7" fmla="*/ 1474 h 1729"/>
                  <a:gd name="T8" fmla="*/ 510 w 624"/>
                  <a:gd name="T9" fmla="*/ 1417 h 1729"/>
                  <a:gd name="T10" fmla="*/ 510 w 624"/>
                  <a:gd name="T11" fmla="*/ 1332 h 1729"/>
                  <a:gd name="T12" fmla="*/ 482 w 624"/>
                  <a:gd name="T13" fmla="*/ 1247 h 1729"/>
                  <a:gd name="T14" fmla="*/ 567 w 624"/>
                  <a:gd name="T15" fmla="*/ 1020 h 1729"/>
                  <a:gd name="T16" fmla="*/ 596 w 624"/>
                  <a:gd name="T17" fmla="*/ 879 h 1729"/>
                  <a:gd name="T18" fmla="*/ 510 w 624"/>
                  <a:gd name="T19" fmla="*/ 765 h 1729"/>
                  <a:gd name="T20" fmla="*/ 510 w 624"/>
                  <a:gd name="T21" fmla="*/ 708 h 1729"/>
                  <a:gd name="T22" fmla="*/ 510 w 624"/>
                  <a:gd name="T23" fmla="*/ 538 h 1729"/>
                  <a:gd name="T24" fmla="*/ 482 w 624"/>
                  <a:gd name="T25" fmla="*/ 425 h 1729"/>
                  <a:gd name="T26" fmla="*/ 539 w 624"/>
                  <a:gd name="T27" fmla="*/ 312 h 1729"/>
                  <a:gd name="T28" fmla="*/ 624 w 624"/>
                  <a:gd name="T29" fmla="*/ 227 h 1729"/>
                  <a:gd name="T30" fmla="*/ 539 w 624"/>
                  <a:gd name="T31" fmla="*/ 227 h 1729"/>
                  <a:gd name="T32" fmla="*/ 425 w 624"/>
                  <a:gd name="T33" fmla="*/ 198 h 1729"/>
                  <a:gd name="T34" fmla="*/ 397 w 624"/>
                  <a:gd name="T35" fmla="*/ 113 h 1729"/>
                  <a:gd name="T36" fmla="*/ 312 w 624"/>
                  <a:gd name="T37" fmla="*/ 0 h 1729"/>
                  <a:gd name="T38" fmla="*/ 227 w 624"/>
                  <a:gd name="T39" fmla="*/ 142 h 1729"/>
                  <a:gd name="T40" fmla="*/ 227 w 624"/>
                  <a:gd name="T41" fmla="*/ 227 h 1729"/>
                  <a:gd name="T42" fmla="*/ 29 w 624"/>
                  <a:gd name="T43" fmla="*/ 170 h 1729"/>
                  <a:gd name="T44" fmla="*/ 0 w 624"/>
                  <a:gd name="T45" fmla="*/ 312 h 1729"/>
                  <a:gd name="T46" fmla="*/ 29 w 624"/>
                  <a:gd name="T47" fmla="*/ 397 h 1729"/>
                  <a:gd name="T48" fmla="*/ 114 w 624"/>
                  <a:gd name="T49" fmla="*/ 425 h 1729"/>
                  <a:gd name="T50" fmla="*/ 170 w 624"/>
                  <a:gd name="T51" fmla="*/ 595 h 1729"/>
                  <a:gd name="T52" fmla="*/ 142 w 624"/>
                  <a:gd name="T53" fmla="*/ 708 h 1729"/>
                  <a:gd name="T54" fmla="*/ 227 w 624"/>
                  <a:gd name="T55" fmla="*/ 794 h 1729"/>
                  <a:gd name="T56" fmla="*/ 199 w 624"/>
                  <a:gd name="T57" fmla="*/ 935 h 1729"/>
                  <a:gd name="T58" fmla="*/ 85 w 624"/>
                  <a:gd name="T59" fmla="*/ 964 h 1729"/>
                  <a:gd name="T60" fmla="*/ 85 w 624"/>
                  <a:gd name="T61" fmla="*/ 1162 h 1729"/>
                  <a:gd name="T62" fmla="*/ 85 w 624"/>
                  <a:gd name="T63" fmla="*/ 1247 h 1729"/>
                  <a:gd name="T64" fmla="*/ 142 w 624"/>
                  <a:gd name="T65" fmla="*/ 1304 h 1729"/>
                  <a:gd name="T66" fmla="*/ 142 w 624"/>
                  <a:gd name="T67" fmla="*/ 1502 h 1729"/>
                  <a:gd name="T68" fmla="*/ 199 w 624"/>
                  <a:gd name="T69" fmla="*/ 1587 h 1729"/>
                  <a:gd name="T70" fmla="*/ 199 w 624"/>
                  <a:gd name="T71" fmla="*/ 1729 h 1729"/>
                  <a:gd name="T72" fmla="*/ 340 w 624"/>
                  <a:gd name="T73" fmla="*/ 1729 h 1729"/>
                  <a:gd name="T74" fmla="*/ 425 w 624"/>
                  <a:gd name="T75" fmla="*/ 1701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1729">
                    <a:moveTo>
                      <a:pt x="425" y="1701"/>
                    </a:moveTo>
                    <a:lnTo>
                      <a:pt x="482" y="1672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54" y="1559"/>
                    </a:lnTo>
                    <a:lnTo>
                      <a:pt x="397" y="1531"/>
                    </a:lnTo>
                    <a:lnTo>
                      <a:pt x="397" y="1502"/>
                    </a:lnTo>
                    <a:lnTo>
                      <a:pt x="425" y="1474"/>
                    </a:lnTo>
                    <a:lnTo>
                      <a:pt x="482" y="1474"/>
                    </a:lnTo>
                    <a:lnTo>
                      <a:pt x="510" y="1417"/>
                    </a:lnTo>
                    <a:lnTo>
                      <a:pt x="482" y="1361"/>
                    </a:lnTo>
                    <a:lnTo>
                      <a:pt x="510" y="1332"/>
                    </a:lnTo>
                    <a:lnTo>
                      <a:pt x="510" y="1275"/>
                    </a:lnTo>
                    <a:lnTo>
                      <a:pt x="482" y="1247"/>
                    </a:lnTo>
                    <a:lnTo>
                      <a:pt x="539" y="1162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96" y="879"/>
                    </a:lnTo>
                    <a:lnTo>
                      <a:pt x="539" y="879"/>
                    </a:lnTo>
                    <a:lnTo>
                      <a:pt x="510" y="765"/>
                    </a:lnTo>
                    <a:lnTo>
                      <a:pt x="539" y="708"/>
                    </a:lnTo>
                    <a:lnTo>
                      <a:pt x="510" y="708"/>
                    </a:lnTo>
                    <a:lnTo>
                      <a:pt x="454" y="538"/>
                    </a:lnTo>
                    <a:lnTo>
                      <a:pt x="510" y="538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9" y="368"/>
                    </a:lnTo>
                    <a:lnTo>
                      <a:pt x="539" y="312"/>
                    </a:lnTo>
                    <a:lnTo>
                      <a:pt x="567" y="283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539" y="227"/>
                    </a:lnTo>
                    <a:lnTo>
                      <a:pt x="482" y="255"/>
                    </a:lnTo>
                    <a:lnTo>
                      <a:pt x="425" y="198"/>
                    </a:lnTo>
                    <a:lnTo>
                      <a:pt x="425" y="113"/>
                    </a:lnTo>
                    <a:lnTo>
                      <a:pt x="397" y="113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199" y="198"/>
                    </a:lnTo>
                    <a:lnTo>
                      <a:pt x="29" y="170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57" y="425"/>
                    </a:lnTo>
                    <a:lnTo>
                      <a:pt x="114" y="425"/>
                    </a:lnTo>
                    <a:lnTo>
                      <a:pt x="170" y="453"/>
                    </a:lnTo>
                    <a:lnTo>
                      <a:pt x="170" y="595"/>
                    </a:lnTo>
                    <a:lnTo>
                      <a:pt x="142" y="652"/>
                    </a:lnTo>
                    <a:lnTo>
                      <a:pt x="142" y="708"/>
                    </a:lnTo>
                    <a:lnTo>
                      <a:pt x="199" y="737"/>
                    </a:lnTo>
                    <a:lnTo>
                      <a:pt x="227" y="794"/>
                    </a:lnTo>
                    <a:lnTo>
                      <a:pt x="199" y="850"/>
                    </a:lnTo>
                    <a:lnTo>
                      <a:pt x="199" y="935"/>
                    </a:lnTo>
                    <a:lnTo>
                      <a:pt x="119" y="959"/>
                    </a:lnTo>
                    <a:lnTo>
                      <a:pt x="85" y="964"/>
                    </a:lnTo>
                    <a:lnTo>
                      <a:pt x="57" y="1049"/>
                    </a:lnTo>
                    <a:lnTo>
                      <a:pt x="85" y="1162"/>
                    </a:lnTo>
                    <a:lnTo>
                      <a:pt x="57" y="1219"/>
                    </a:lnTo>
                    <a:lnTo>
                      <a:pt x="85" y="1247"/>
                    </a:lnTo>
                    <a:lnTo>
                      <a:pt x="57" y="1304"/>
                    </a:lnTo>
                    <a:lnTo>
                      <a:pt x="142" y="1304"/>
                    </a:lnTo>
                    <a:lnTo>
                      <a:pt x="199" y="1474"/>
                    </a:lnTo>
                    <a:lnTo>
                      <a:pt x="142" y="1502"/>
                    </a:lnTo>
                    <a:lnTo>
                      <a:pt x="170" y="1531"/>
                    </a:lnTo>
                    <a:lnTo>
                      <a:pt x="199" y="1587"/>
                    </a:lnTo>
                    <a:lnTo>
                      <a:pt x="227" y="1672"/>
                    </a:lnTo>
                    <a:lnTo>
                      <a:pt x="199" y="1729"/>
                    </a:lnTo>
                    <a:lnTo>
                      <a:pt x="284" y="1729"/>
                    </a:lnTo>
                    <a:lnTo>
                      <a:pt x="340" y="1729"/>
                    </a:lnTo>
                    <a:lnTo>
                      <a:pt x="369" y="1672"/>
                    </a:lnTo>
                    <a:lnTo>
                      <a:pt x="425" y="170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988" name="Group 748"/>
            <p:cNvGrpSpPr>
              <a:grpSpLocks/>
            </p:cNvGrpSpPr>
            <p:nvPr/>
          </p:nvGrpSpPr>
          <p:grpSpPr bwMode="auto">
            <a:xfrm>
              <a:off x="1674813" y="120649"/>
              <a:ext cx="8461379" cy="9359905"/>
              <a:chOff x="1055" y="76"/>
              <a:chExt cx="5330" cy="5896"/>
            </a:xfrm>
          </p:grpSpPr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1055" y="76"/>
                <a:ext cx="1673" cy="1474"/>
              </a:xfrm>
              <a:custGeom>
                <a:avLst/>
                <a:gdLst>
                  <a:gd name="T0" fmla="*/ 539 w 1673"/>
                  <a:gd name="T1" fmla="*/ 482 h 1474"/>
                  <a:gd name="T2" fmla="*/ 454 w 1673"/>
                  <a:gd name="T3" fmla="*/ 595 h 1474"/>
                  <a:gd name="T4" fmla="*/ 454 w 1673"/>
                  <a:gd name="T5" fmla="*/ 652 h 1474"/>
                  <a:gd name="T6" fmla="*/ 284 w 1673"/>
                  <a:gd name="T7" fmla="*/ 737 h 1474"/>
                  <a:gd name="T8" fmla="*/ 114 w 1673"/>
                  <a:gd name="T9" fmla="*/ 737 h 1474"/>
                  <a:gd name="T10" fmla="*/ 142 w 1673"/>
                  <a:gd name="T11" fmla="*/ 680 h 1474"/>
                  <a:gd name="T12" fmla="*/ 57 w 1673"/>
                  <a:gd name="T13" fmla="*/ 680 h 1474"/>
                  <a:gd name="T14" fmla="*/ 29 w 1673"/>
                  <a:gd name="T15" fmla="*/ 765 h 1474"/>
                  <a:gd name="T16" fmla="*/ 57 w 1673"/>
                  <a:gd name="T17" fmla="*/ 935 h 1474"/>
                  <a:gd name="T18" fmla="*/ 0 w 1673"/>
                  <a:gd name="T19" fmla="*/ 1049 h 1474"/>
                  <a:gd name="T20" fmla="*/ 114 w 1673"/>
                  <a:gd name="T21" fmla="*/ 1219 h 1474"/>
                  <a:gd name="T22" fmla="*/ 255 w 1673"/>
                  <a:gd name="T23" fmla="*/ 1332 h 1474"/>
                  <a:gd name="T24" fmla="*/ 255 w 1673"/>
                  <a:gd name="T25" fmla="*/ 1417 h 1474"/>
                  <a:gd name="T26" fmla="*/ 312 w 1673"/>
                  <a:gd name="T27" fmla="*/ 1474 h 1474"/>
                  <a:gd name="T28" fmla="*/ 454 w 1673"/>
                  <a:gd name="T29" fmla="*/ 1445 h 1474"/>
                  <a:gd name="T30" fmla="*/ 624 w 1673"/>
                  <a:gd name="T31" fmla="*/ 1360 h 1474"/>
                  <a:gd name="T32" fmla="*/ 766 w 1673"/>
                  <a:gd name="T33" fmla="*/ 1332 h 1474"/>
                  <a:gd name="T34" fmla="*/ 879 w 1673"/>
                  <a:gd name="T35" fmla="*/ 1389 h 1474"/>
                  <a:gd name="T36" fmla="*/ 1049 w 1673"/>
                  <a:gd name="T37" fmla="*/ 1275 h 1474"/>
                  <a:gd name="T38" fmla="*/ 1163 w 1673"/>
                  <a:gd name="T39" fmla="*/ 1275 h 1474"/>
                  <a:gd name="T40" fmla="*/ 1276 w 1673"/>
                  <a:gd name="T41" fmla="*/ 1077 h 1474"/>
                  <a:gd name="T42" fmla="*/ 1389 w 1673"/>
                  <a:gd name="T43" fmla="*/ 964 h 1474"/>
                  <a:gd name="T44" fmla="*/ 1446 w 1673"/>
                  <a:gd name="T45" fmla="*/ 964 h 1474"/>
                  <a:gd name="T46" fmla="*/ 1446 w 1673"/>
                  <a:gd name="T47" fmla="*/ 907 h 1474"/>
                  <a:gd name="T48" fmla="*/ 1361 w 1673"/>
                  <a:gd name="T49" fmla="*/ 822 h 1474"/>
                  <a:gd name="T50" fmla="*/ 1361 w 1673"/>
                  <a:gd name="T51" fmla="*/ 708 h 1474"/>
                  <a:gd name="T52" fmla="*/ 1418 w 1673"/>
                  <a:gd name="T53" fmla="*/ 680 h 1474"/>
                  <a:gd name="T54" fmla="*/ 1418 w 1673"/>
                  <a:gd name="T55" fmla="*/ 623 h 1474"/>
                  <a:gd name="T56" fmla="*/ 1474 w 1673"/>
                  <a:gd name="T57" fmla="*/ 623 h 1474"/>
                  <a:gd name="T58" fmla="*/ 1560 w 1673"/>
                  <a:gd name="T59" fmla="*/ 680 h 1474"/>
                  <a:gd name="T60" fmla="*/ 1531 w 1673"/>
                  <a:gd name="T61" fmla="*/ 567 h 1474"/>
                  <a:gd name="T62" fmla="*/ 1588 w 1673"/>
                  <a:gd name="T63" fmla="*/ 482 h 1474"/>
                  <a:gd name="T64" fmla="*/ 1503 w 1673"/>
                  <a:gd name="T65" fmla="*/ 425 h 1474"/>
                  <a:gd name="T66" fmla="*/ 1503 w 1673"/>
                  <a:gd name="T67" fmla="*/ 283 h 1474"/>
                  <a:gd name="T68" fmla="*/ 1588 w 1673"/>
                  <a:gd name="T69" fmla="*/ 226 h 1474"/>
                  <a:gd name="T70" fmla="*/ 1673 w 1673"/>
                  <a:gd name="T71" fmla="*/ 56 h 1474"/>
                  <a:gd name="T72" fmla="*/ 1616 w 1673"/>
                  <a:gd name="T73" fmla="*/ 0 h 1474"/>
                  <a:gd name="T74" fmla="*/ 1588 w 1673"/>
                  <a:gd name="T75" fmla="*/ 56 h 1474"/>
                  <a:gd name="T76" fmla="*/ 1474 w 1673"/>
                  <a:gd name="T77" fmla="*/ 85 h 1474"/>
                  <a:gd name="T78" fmla="*/ 1276 w 1673"/>
                  <a:gd name="T79" fmla="*/ 170 h 1474"/>
                  <a:gd name="T80" fmla="*/ 1248 w 1673"/>
                  <a:gd name="T81" fmla="*/ 113 h 1474"/>
                  <a:gd name="T82" fmla="*/ 1163 w 1673"/>
                  <a:gd name="T83" fmla="*/ 198 h 1474"/>
                  <a:gd name="T84" fmla="*/ 993 w 1673"/>
                  <a:gd name="T85" fmla="*/ 226 h 1474"/>
                  <a:gd name="T86" fmla="*/ 1049 w 1673"/>
                  <a:gd name="T87" fmla="*/ 255 h 1474"/>
                  <a:gd name="T88" fmla="*/ 879 w 1673"/>
                  <a:gd name="T89" fmla="*/ 425 h 1474"/>
                  <a:gd name="T90" fmla="*/ 794 w 1673"/>
                  <a:gd name="T91" fmla="*/ 425 h 1474"/>
                  <a:gd name="T92" fmla="*/ 737 w 1673"/>
                  <a:gd name="T93" fmla="*/ 510 h 1474"/>
                  <a:gd name="T94" fmla="*/ 681 w 1673"/>
                  <a:gd name="T95" fmla="*/ 482 h 1474"/>
                  <a:gd name="T96" fmla="*/ 539 w 1673"/>
                  <a:gd name="T97" fmla="*/ 482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73" h="1474">
                    <a:moveTo>
                      <a:pt x="539" y="482"/>
                    </a:moveTo>
                    <a:lnTo>
                      <a:pt x="454" y="595"/>
                    </a:lnTo>
                    <a:lnTo>
                      <a:pt x="454" y="652"/>
                    </a:lnTo>
                    <a:lnTo>
                      <a:pt x="284" y="737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57" y="680"/>
                    </a:lnTo>
                    <a:lnTo>
                      <a:pt x="29" y="765"/>
                    </a:lnTo>
                    <a:lnTo>
                      <a:pt x="57" y="935"/>
                    </a:lnTo>
                    <a:lnTo>
                      <a:pt x="0" y="1049"/>
                    </a:lnTo>
                    <a:lnTo>
                      <a:pt x="114" y="1219"/>
                    </a:lnTo>
                    <a:lnTo>
                      <a:pt x="255" y="1332"/>
                    </a:lnTo>
                    <a:lnTo>
                      <a:pt x="255" y="1417"/>
                    </a:lnTo>
                    <a:lnTo>
                      <a:pt x="312" y="1474"/>
                    </a:lnTo>
                    <a:lnTo>
                      <a:pt x="454" y="1445"/>
                    </a:lnTo>
                    <a:lnTo>
                      <a:pt x="624" y="1360"/>
                    </a:lnTo>
                    <a:lnTo>
                      <a:pt x="766" y="1332"/>
                    </a:lnTo>
                    <a:lnTo>
                      <a:pt x="879" y="1389"/>
                    </a:lnTo>
                    <a:lnTo>
                      <a:pt x="1049" y="1275"/>
                    </a:lnTo>
                    <a:lnTo>
                      <a:pt x="1163" y="1275"/>
                    </a:lnTo>
                    <a:lnTo>
                      <a:pt x="1276" y="1077"/>
                    </a:lnTo>
                    <a:lnTo>
                      <a:pt x="1389" y="964"/>
                    </a:lnTo>
                    <a:lnTo>
                      <a:pt x="1446" y="964"/>
                    </a:lnTo>
                    <a:lnTo>
                      <a:pt x="1446" y="907"/>
                    </a:lnTo>
                    <a:lnTo>
                      <a:pt x="1361" y="822"/>
                    </a:lnTo>
                    <a:lnTo>
                      <a:pt x="1361" y="708"/>
                    </a:lnTo>
                    <a:lnTo>
                      <a:pt x="1418" y="680"/>
                    </a:lnTo>
                    <a:lnTo>
                      <a:pt x="1418" y="623"/>
                    </a:lnTo>
                    <a:lnTo>
                      <a:pt x="1474" y="623"/>
                    </a:lnTo>
                    <a:lnTo>
                      <a:pt x="1560" y="680"/>
                    </a:lnTo>
                    <a:lnTo>
                      <a:pt x="1531" y="567"/>
                    </a:lnTo>
                    <a:lnTo>
                      <a:pt x="1588" y="482"/>
                    </a:lnTo>
                    <a:lnTo>
                      <a:pt x="1503" y="425"/>
                    </a:lnTo>
                    <a:lnTo>
                      <a:pt x="1503" y="283"/>
                    </a:lnTo>
                    <a:lnTo>
                      <a:pt x="1588" y="226"/>
                    </a:lnTo>
                    <a:lnTo>
                      <a:pt x="1673" y="56"/>
                    </a:lnTo>
                    <a:lnTo>
                      <a:pt x="1616" y="0"/>
                    </a:lnTo>
                    <a:lnTo>
                      <a:pt x="1588" y="56"/>
                    </a:lnTo>
                    <a:lnTo>
                      <a:pt x="1474" y="85"/>
                    </a:lnTo>
                    <a:lnTo>
                      <a:pt x="1276" y="170"/>
                    </a:lnTo>
                    <a:lnTo>
                      <a:pt x="1248" y="113"/>
                    </a:lnTo>
                    <a:lnTo>
                      <a:pt x="1163" y="198"/>
                    </a:lnTo>
                    <a:lnTo>
                      <a:pt x="993" y="226"/>
                    </a:lnTo>
                    <a:lnTo>
                      <a:pt x="1049" y="255"/>
                    </a:lnTo>
                    <a:lnTo>
                      <a:pt x="879" y="425"/>
                    </a:lnTo>
                    <a:lnTo>
                      <a:pt x="794" y="425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539" y="48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0" name="Freeform 700"/>
              <p:cNvSpPr>
                <a:spLocks/>
              </p:cNvSpPr>
              <p:nvPr/>
            </p:nvSpPr>
            <p:spPr bwMode="auto">
              <a:xfrm>
                <a:off x="2558" y="132"/>
                <a:ext cx="538" cy="624"/>
              </a:xfrm>
              <a:custGeom>
                <a:avLst/>
                <a:gdLst>
                  <a:gd name="T0" fmla="*/ 85 w 538"/>
                  <a:gd name="T1" fmla="*/ 426 h 624"/>
                  <a:gd name="T2" fmla="*/ 170 w 538"/>
                  <a:gd name="T3" fmla="*/ 482 h 624"/>
                  <a:gd name="T4" fmla="*/ 255 w 538"/>
                  <a:gd name="T5" fmla="*/ 482 h 624"/>
                  <a:gd name="T6" fmla="*/ 340 w 538"/>
                  <a:gd name="T7" fmla="*/ 397 h 624"/>
                  <a:gd name="T8" fmla="*/ 368 w 538"/>
                  <a:gd name="T9" fmla="*/ 426 h 624"/>
                  <a:gd name="T10" fmla="*/ 340 w 538"/>
                  <a:gd name="T11" fmla="*/ 511 h 624"/>
                  <a:gd name="T12" fmla="*/ 368 w 538"/>
                  <a:gd name="T13" fmla="*/ 539 h 624"/>
                  <a:gd name="T14" fmla="*/ 397 w 538"/>
                  <a:gd name="T15" fmla="*/ 511 h 624"/>
                  <a:gd name="T16" fmla="*/ 425 w 538"/>
                  <a:gd name="T17" fmla="*/ 539 h 624"/>
                  <a:gd name="T18" fmla="*/ 425 w 538"/>
                  <a:gd name="T19" fmla="*/ 624 h 624"/>
                  <a:gd name="T20" fmla="*/ 482 w 538"/>
                  <a:gd name="T21" fmla="*/ 596 h 624"/>
                  <a:gd name="T22" fmla="*/ 453 w 538"/>
                  <a:gd name="T23" fmla="*/ 511 h 624"/>
                  <a:gd name="T24" fmla="*/ 538 w 538"/>
                  <a:gd name="T25" fmla="*/ 397 h 624"/>
                  <a:gd name="T26" fmla="*/ 397 w 538"/>
                  <a:gd name="T27" fmla="*/ 341 h 624"/>
                  <a:gd name="T28" fmla="*/ 425 w 538"/>
                  <a:gd name="T29" fmla="*/ 284 h 624"/>
                  <a:gd name="T30" fmla="*/ 397 w 538"/>
                  <a:gd name="T31" fmla="*/ 227 h 624"/>
                  <a:gd name="T32" fmla="*/ 340 w 538"/>
                  <a:gd name="T33" fmla="*/ 199 h 624"/>
                  <a:gd name="T34" fmla="*/ 368 w 538"/>
                  <a:gd name="T35" fmla="*/ 142 h 624"/>
                  <a:gd name="T36" fmla="*/ 255 w 538"/>
                  <a:gd name="T37" fmla="*/ 142 h 624"/>
                  <a:gd name="T38" fmla="*/ 255 w 538"/>
                  <a:gd name="T39" fmla="*/ 57 h 624"/>
                  <a:gd name="T40" fmla="*/ 170 w 538"/>
                  <a:gd name="T41" fmla="*/ 0 h 624"/>
                  <a:gd name="T42" fmla="*/ 85 w 538"/>
                  <a:gd name="T43" fmla="*/ 170 h 624"/>
                  <a:gd name="T44" fmla="*/ 0 w 538"/>
                  <a:gd name="T45" fmla="*/ 227 h 624"/>
                  <a:gd name="T46" fmla="*/ 0 w 538"/>
                  <a:gd name="T47" fmla="*/ 369 h 624"/>
                  <a:gd name="T48" fmla="*/ 85 w 538"/>
                  <a:gd name="T49" fmla="*/ 426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8" h="624">
                    <a:moveTo>
                      <a:pt x="85" y="426"/>
                    </a:moveTo>
                    <a:lnTo>
                      <a:pt x="170" y="482"/>
                    </a:lnTo>
                    <a:lnTo>
                      <a:pt x="255" y="482"/>
                    </a:lnTo>
                    <a:lnTo>
                      <a:pt x="340" y="397"/>
                    </a:lnTo>
                    <a:lnTo>
                      <a:pt x="368" y="426"/>
                    </a:lnTo>
                    <a:lnTo>
                      <a:pt x="340" y="511"/>
                    </a:lnTo>
                    <a:lnTo>
                      <a:pt x="368" y="539"/>
                    </a:lnTo>
                    <a:lnTo>
                      <a:pt x="397" y="511"/>
                    </a:lnTo>
                    <a:lnTo>
                      <a:pt x="425" y="539"/>
                    </a:lnTo>
                    <a:lnTo>
                      <a:pt x="425" y="624"/>
                    </a:lnTo>
                    <a:lnTo>
                      <a:pt x="482" y="596"/>
                    </a:lnTo>
                    <a:lnTo>
                      <a:pt x="453" y="511"/>
                    </a:lnTo>
                    <a:lnTo>
                      <a:pt x="538" y="397"/>
                    </a:lnTo>
                    <a:lnTo>
                      <a:pt x="397" y="341"/>
                    </a:lnTo>
                    <a:lnTo>
                      <a:pt x="425" y="284"/>
                    </a:lnTo>
                    <a:lnTo>
                      <a:pt x="397" y="227"/>
                    </a:lnTo>
                    <a:lnTo>
                      <a:pt x="340" y="199"/>
                    </a:lnTo>
                    <a:lnTo>
                      <a:pt x="368" y="142"/>
                    </a:lnTo>
                    <a:lnTo>
                      <a:pt x="255" y="142"/>
                    </a:lnTo>
                    <a:lnTo>
                      <a:pt x="255" y="57"/>
                    </a:lnTo>
                    <a:lnTo>
                      <a:pt x="170" y="0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0" y="369"/>
                    </a:lnTo>
                    <a:lnTo>
                      <a:pt x="85" y="42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1821" y="1040"/>
                <a:ext cx="680" cy="907"/>
              </a:xfrm>
              <a:custGeom>
                <a:avLst/>
                <a:gdLst>
                  <a:gd name="T0" fmla="*/ 680 w 680"/>
                  <a:gd name="T1" fmla="*/ 0 h 907"/>
                  <a:gd name="T2" fmla="*/ 623 w 680"/>
                  <a:gd name="T3" fmla="*/ 0 h 907"/>
                  <a:gd name="T4" fmla="*/ 510 w 680"/>
                  <a:gd name="T5" fmla="*/ 113 h 907"/>
                  <a:gd name="T6" fmla="*/ 397 w 680"/>
                  <a:gd name="T7" fmla="*/ 311 h 907"/>
                  <a:gd name="T8" fmla="*/ 283 w 680"/>
                  <a:gd name="T9" fmla="*/ 311 h 907"/>
                  <a:gd name="T10" fmla="*/ 113 w 680"/>
                  <a:gd name="T11" fmla="*/ 425 h 907"/>
                  <a:gd name="T12" fmla="*/ 0 w 680"/>
                  <a:gd name="T13" fmla="*/ 368 h 907"/>
                  <a:gd name="T14" fmla="*/ 56 w 680"/>
                  <a:gd name="T15" fmla="*/ 538 h 907"/>
                  <a:gd name="T16" fmla="*/ 28 w 680"/>
                  <a:gd name="T17" fmla="*/ 595 h 907"/>
                  <a:gd name="T18" fmla="*/ 56 w 680"/>
                  <a:gd name="T19" fmla="*/ 623 h 907"/>
                  <a:gd name="T20" fmla="*/ 28 w 680"/>
                  <a:gd name="T21" fmla="*/ 708 h 907"/>
                  <a:gd name="T22" fmla="*/ 85 w 680"/>
                  <a:gd name="T23" fmla="*/ 793 h 907"/>
                  <a:gd name="T24" fmla="*/ 85 w 680"/>
                  <a:gd name="T25" fmla="*/ 850 h 907"/>
                  <a:gd name="T26" fmla="*/ 255 w 680"/>
                  <a:gd name="T27" fmla="*/ 907 h 907"/>
                  <a:gd name="T28" fmla="*/ 340 w 680"/>
                  <a:gd name="T29" fmla="*/ 850 h 907"/>
                  <a:gd name="T30" fmla="*/ 368 w 680"/>
                  <a:gd name="T31" fmla="*/ 765 h 907"/>
                  <a:gd name="T32" fmla="*/ 425 w 680"/>
                  <a:gd name="T33" fmla="*/ 737 h 907"/>
                  <a:gd name="T34" fmla="*/ 425 w 680"/>
                  <a:gd name="T35" fmla="*/ 680 h 907"/>
                  <a:gd name="T36" fmla="*/ 538 w 680"/>
                  <a:gd name="T37" fmla="*/ 567 h 907"/>
                  <a:gd name="T38" fmla="*/ 538 w 680"/>
                  <a:gd name="T39" fmla="*/ 510 h 907"/>
                  <a:gd name="T40" fmla="*/ 623 w 680"/>
                  <a:gd name="T41" fmla="*/ 510 h 907"/>
                  <a:gd name="T42" fmla="*/ 595 w 680"/>
                  <a:gd name="T43" fmla="*/ 396 h 907"/>
                  <a:gd name="T44" fmla="*/ 538 w 680"/>
                  <a:gd name="T45" fmla="*/ 396 h 907"/>
                  <a:gd name="T46" fmla="*/ 482 w 680"/>
                  <a:gd name="T47" fmla="*/ 311 h 907"/>
                  <a:gd name="T48" fmla="*/ 510 w 680"/>
                  <a:gd name="T49" fmla="*/ 255 h 907"/>
                  <a:gd name="T50" fmla="*/ 595 w 680"/>
                  <a:gd name="T51" fmla="*/ 255 h 907"/>
                  <a:gd name="T52" fmla="*/ 567 w 680"/>
                  <a:gd name="T53" fmla="*/ 198 h 907"/>
                  <a:gd name="T54" fmla="*/ 623 w 680"/>
                  <a:gd name="T55" fmla="*/ 198 h 907"/>
                  <a:gd name="T56" fmla="*/ 680 w 680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907">
                    <a:moveTo>
                      <a:pt x="680" y="0"/>
                    </a:moveTo>
                    <a:lnTo>
                      <a:pt x="623" y="0"/>
                    </a:lnTo>
                    <a:lnTo>
                      <a:pt x="510" y="113"/>
                    </a:lnTo>
                    <a:lnTo>
                      <a:pt x="397" y="311"/>
                    </a:lnTo>
                    <a:lnTo>
                      <a:pt x="283" y="311"/>
                    </a:lnTo>
                    <a:lnTo>
                      <a:pt x="113" y="425"/>
                    </a:lnTo>
                    <a:lnTo>
                      <a:pt x="0" y="368"/>
                    </a:lnTo>
                    <a:lnTo>
                      <a:pt x="56" y="538"/>
                    </a:lnTo>
                    <a:lnTo>
                      <a:pt x="28" y="595"/>
                    </a:lnTo>
                    <a:lnTo>
                      <a:pt x="56" y="623"/>
                    </a:lnTo>
                    <a:lnTo>
                      <a:pt x="28" y="708"/>
                    </a:lnTo>
                    <a:lnTo>
                      <a:pt x="85" y="793"/>
                    </a:lnTo>
                    <a:lnTo>
                      <a:pt x="85" y="850"/>
                    </a:lnTo>
                    <a:lnTo>
                      <a:pt x="255" y="907"/>
                    </a:lnTo>
                    <a:lnTo>
                      <a:pt x="340" y="850"/>
                    </a:lnTo>
                    <a:lnTo>
                      <a:pt x="368" y="765"/>
                    </a:lnTo>
                    <a:lnTo>
                      <a:pt x="425" y="737"/>
                    </a:lnTo>
                    <a:lnTo>
                      <a:pt x="425" y="680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623" y="510"/>
                    </a:lnTo>
                    <a:lnTo>
                      <a:pt x="595" y="396"/>
                    </a:lnTo>
                    <a:lnTo>
                      <a:pt x="538" y="396"/>
                    </a:lnTo>
                    <a:lnTo>
                      <a:pt x="482" y="311"/>
                    </a:lnTo>
                    <a:lnTo>
                      <a:pt x="510" y="255"/>
                    </a:lnTo>
                    <a:lnTo>
                      <a:pt x="595" y="255"/>
                    </a:lnTo>
                    <a:lnTo>
                      <a:pt x="567" y="198"/>
                    </a:lnTo>
                    <a:lnTo>
                      <a:pt x="623" y="198"/>
                    </a:lnTo>
                    <a:lnTo>
                      <a:pt x="68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2416" y="529"/>
                <a:ext cx="510" cy="709"/>
              </a:xfrm>
              <a:custGeom>
                <a:avLst/>
                <a:gdLst>
                  <a:gd name="T0" fmla="*/ 28 w 510"/>
                  <a:gd name="T1" fmla="*/ 709 h 709"/>
                  <a:gd name="T2" fmla="*/ 142 w 510"/>
                  <a:gd name="T3" fmla="*/ 652 h 709"/>
                  <a:gd name="T4" fmla="*/ 170 w 510"/>
                  <a:gd name="T5" fmla="*/ 681 h 709"/>
                  <a:gd name="T6" fmla="*/ 227 w 510"/>
                  <a:gd name="T7" fmla="*/ 539 h 709"/>
                  <a:gd name="T8" fmla="*/ 255 w 510"/>
                  <a:gd name="T9" fmla="*/ 539 h 709"/>
                  <a:gd name="T10" fmla="*/ 312 w 510"/>
                  <a:gd name="T11" fmla="*/ 454 h 709"/>
                  <a:gd name="T12" fmla="*/ 340 w 510"/>
                  <a:gd name="T13" fmla="*/ 454 h 709"/>
                  <a:gd name="T14" fmla="*/ 397 w 510"/>
                  <a:gd name="T15" fmla="*/ 255 h 709"/>
                  <a:gd name="T16" fmla="*/ 454 w 510"/>
                  <a:gd name="T17" fmla="*/ 170 h 709"/>
                  <a:gd name="T18" fmla="*/ 510 w 510"/>
                  <a:gd name="T19" fmla="*/ 170 h 709"/>
                  <a:gd name="T20" fmla="*/ 510 w 510"/>
                  <a:gd name="T21" fmla="*/ 142 h 709"/>
                  <a:gd name="T22" fmla="*/ 482 w 510"/>
                  <a:gd name="T23" fmla="*/ 114 h 709"/>
                  <a:gd name="T24" fmla="*/ 510 w 510"/>
                  <a:gd name="T25" fmla="*/ 29 h 709"/>
                  <a:gd name="T26" fmla="*/ 482 w 510"/>
                  <a:gd name="T27" fmla="*/ 0 h 709"/>
                  <a:gd name="T28" fmla="*/ 397 w 510"/>
                  <a:gd name="T29" fmla="*/ 85 h 709"/>
                  <a:gd name="T30" fmla="*/ 312 w 510"/>
                  <a:gd name="T31" fmla="*/ 85 h 709"/>
                  <a:gd name="T32" fmla="*/ 227 w 510"/>
                  <a:gd name="T33" fmla="*/ 29 h 709"/>
                  <a:gd name="T34" fmla="*/ 170 w 510"/>
                  <a:gd name="T35" fmla="*/ 114 h 709"/>
                  <a:gd name="T36" fmla="*/ 199 w 510"/>
                  <a:gd name="T37" fmla="*/ 227 h 709"/>
                  <a:gd name="T38" fmla="*/ 113 w 510"/>
                  <a:gd name="T39" fmla="*/ 170 h 709"/>
                  <a:gd name="T40" fmla="*/ 57 w 510"/>
                  <a:gd name="T41" fmla="*/ 170 h 709"/>
                  <a:gd name="T42" fmla="*/ 57 w 510"/>
                  <a:gd name="T43" fmla="*/ 227 h 709"/>
                  <a:gd name="T44" fmla="*/ 0 w 510"/>
                  <a:gd name="T45" fmla="*/ 255 h 709"/>
                  <a:gd name="T46" fmla="*/ 0 w 510"/>
                  <a:gd name="T47" fmla="*/ 369 h 709"/>
                  <a:gd name="T48" fmla="*/ 85 w 510"/>
                  <a:gd name="T49" fmla="*/ 454 h 709"/>
                  <a:gd name="T50" fmla="*/ 85 w 510"/>
                  <a:gd name="T51" fmla="*/ 511 h 709"/>
                  <a:gd name="T52" fmla="*/ 28 w 510"/>
                  <a:gd name="T53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09">
                    <a:moveTo>
                      <a:pt x="28" y="709"/>
                    </a:moveTo>
                    <a:lnTo>
                      <a:pt x="142" y="652"/>
                    </a:lnTo>
                    <a:lnTo>
                      <a:pt x="170" y="681"/>
                    </a:lnTo>
                    <a:lnTo>
                      <a:pt x="227" y="539"/>
                    </a:lnTo>
                    <a:lnTo>
                      <a:pt x="255" y="539"/>
                    </a:lnTo>
                    <a:lnTo>
                      <a:pt x="312" y="454"/>
                    </a:lnTo>
                    <a:lnTo>
                      <a:pt x="340" y="454"/>
                    </a:lnTo>
                    <a:lnTo>
                      <a:pt x="397" y="255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82" y="114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97" y="85"/>
                    </a:lnTo>
                    <a:lnTo>
                      <a:pt x="312" y="85"/>
                    </a:lnTo>
                    <a:lnTo>
                      <a:pt x="227" y="29"/>
                    </a:lnTo>
                    <a:lnTo>
                      <a:pt x="170" y="114"/>
                    </a:lnTo>
                    <a:lnTo>
                      <a:pt x="199" y="227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55"/>
                    </a:lnTo>
                    <a:lnTo>
                      <a:pt x="0" y="369"/>
                    </a:lnTo>
                    <a:lnTo>
                      <a:pt x="85" y="454"/>
                    </a:lnTo>
                    <a:lnTo>
                      <a:pt x="85" y="511"/>
                    </a:lnTo>
                    <a:lnTo>
                      <a:pt x="28" y="70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2246" y="1068"/>
                <a:ext cx="737" cy="794"/>
              </a:xfrm>
              <a:custGeom>
                <a:avLst/>
                <a:gdLst>
                  <a:gd name="T0" fmla="*/ 0 w 737"/>
                  <a:gd name="T1" fmla="*/ 709 h 794"/>
                  <a:gd name="T2" fmla="*/ 0 w 737"/>
                  <a:gd name="T3" fmla="*/ 652 h 794"/>
                  <a:gd name="T4" fmla="*/ 113 w 737"/>
                  <a:gd name="T5" fmla="*/ 539 h 794"/>
                  <a:gd name="T6" fmla="*/ 113 w 737"/>
                  <a:gd name="T7" fmla="*/ 482 h 794"/>
                  <a:gd name="T8" fmla="*/ 198 w 737"/>
                  <a:gd name="T9" fmla="*/ 482 h 794"/>
                  <a:gd name="T10" fmla="*/ 170 w 737"/>
                  <a:gd name="T11" fmla="*/ 368 h 794"/>
                  <a:gd name="T12" fmla="*/ 113 w 737"/>
                  <a:gd name="T13" fmla="*/ 368 h 794"/>
                  <a:gd name="T14" fmla="*/ 57 w 737"/>
                  <a:gd name="T15" fmla="*/ 283 h 794"/>
                  <a:gd name="T16" fmla="*/ 85 w 737"/>
                  <a:gd name="T17" fmla="*/ 227 h 794"/>
                  <a:gd name="T18" fmla="*/ 170 w 737"/>
                  <a:gd name="T19" fmla="*/ 227 h 794"/>
                  <a:gd name="T20" fmla="*/ 198 w 737"/>
                  <a:gd name="T21" fmla="*/ 198 h 794"/>
                  <a:gd name="T22" fmla="*/ 283 w 737"/>
                  <a:gd name="T23" fmla="*/ 227 h 794"/>
                  <a:gd name="T24" fmla="*/ 312 w 737"/>
                  <a:gd name="T25" fmla="*/ 340 h 794"/>
                  <a:gd name="T26" fmla="*/ 340 w 737"/>
                  <a:gd name="T27" fmla="*/ 340 h 794"/>
                  <a:gd name="T28" fmla="*/ 397 w 737"/>
                  <a:gd name="T29" fmla="*/ 283 h 794"/>
                  <a:gd name="T30" fmla="*/ 369 w 737"/>
                  <a:gd name="T31" fmla="*/ 255 h 794"/>
                  <a:gd name="T32" fmla="*/ 340 w 737"/>
                  <a:gd name="T33" fmla="*/ 255 h 794"/>
                  <a:gd name="T34" fmla="*/ 369 w 737"/>
                  <a:gd name="T35" fmla="*/ 198 h 794"/>
                  <a:gd name="T36" fmla="*/ 454 w 737"/>
                  <a:gd name="T37" fmla="*/ 170 h 794"/>
                  <a:gd name="T38" fmla="*/ 482 w 737"/>
                  <a:gd name="T39" fmla="*/ 142 h 794"/>
                  <a:gd name="T40" fmla="*/ 454 w 737"/>
                  <a:gd name="T41" fmla="*/ 85 h 794"/>
                  <a:gd name="T42" fmla="*/ 510 w 737"/>
                  <a:gd name="T43" fmla="*/ 85 h 794"/>
                  <a:gd name="T44" fmla="*/ 595 w 737"/>
                  <a:gd name="T45" fmla="*/ 0 h 794"/>
                  <a:gd name="T46" fmla="*/ 595 w 737"/>
                  <a:gd name="T47" fmla="*/ 28 h 794"/>
                  <a:gd name="T48" fmla="*/ 595 w 737"/>
                  <a:gd name="T49" fmla="*/ 85 h 794"/>
                  <a:gd name="T50" fmla="*/ 567 w 737"/>
                  <a:gd name="T51" fmla="*/ 85 h 794"/>
                  <a:gd name="T52" fmla="*/ 595 w 737"/>
                  <a:gd name="T53" fmla="*/ 142 h 794"/>
                  <a:gd name="T54" fmla="*/ 567 w 737"/>
                  <a:gd name="T55" fmla="*/ 170 h 794"/>
                  <a:gd name="T56" fmla="*/ 652 w 737"/>
                  <a:gd name="T57" fmla="*/ 170 h 794"/>
                  <a:gd name="T58" fmla="*/ 652 w 737"/>
                  <a:gd name="T59" fmla="*/ 198 h 794"/>
                  <a:gd name="T60" fmla="*/ 680 w 737"/>
                  <a:gd name="T61" fmla="*/ 227 h 794"/>
                  <a:gd name="T62" fmla="*/ 624 w 737"/>
                  <a:gd name="T63" fmla="*/ 255 h 794"/>
                  <a:gd name="T64" fmla="*/ 567 w 737"/>
                  <a:gd name="T65" fmla="*/ 255 h 794"/>
                  <a:gd name="T66" fmla="*/ 567 w 737"/>
                  <a:gd name="T67" fmla="*/ 227 h 794"/>
                  <a:gd name="T68" fmla="*/ 510 w 737"/>
                  <a:gd name="T69" fmla="*/ 227 h 794"/>
                  <a:gd name="T70" fmla="*/ 510 w 737"/>
                  <a:gd name="T71" fmla="*/ 283 h 794"/>
                  <a:gd name="T72" fmla="*/ 539 w 737"/>
                  <a:gd name="T73" fmla="*/ 368 h 794"/>
                  <a:gd name="T74" fmla="*/ 652 w 737"/>
                  <a:gd name="T75" fmla="*/ 368 h 794"/>
                  <a:gd name="T76" fmla="*/ 680 w 737"/>
                  <a:gd name="T77" fmla="*/ 425 h 794"/>
                  <a:gd name="T78" fmla="*/ 737 w 737"/>
                  <a:gd name="T79" fmla="*/ 482 h 794"/>
                  <a:gd name="T80" fmla="*/ 737 w 737"/>
                  <a:gd name="T81" fmla="*/ 539 h 794"/>
                  <a:gd name="T82" fmla="*/ 709 w 737"/>
                  <a:gd name="T83" fmla="*/ 595 h 794"/>
                  <a:gd name="T84" fmla="*/ 652 w 737"/>
                  <a:gd name="T85" fmla="*/ 595 h 794"/>
                  <a:gd name="T86" fmla="*/ 567 w 737"/>
                  <a:gd name="T87" fmla="*/ 482 h 794"/>
                  <a:gd name="T88" fmla="*/ 539 w 737"/>
                  <a:gd name="T89" fmla="*/ 510 h 794"/>
                  <a:gd name="T90" fmla="*/ 482 w 737"/>
                  <a:gd name="T91" fmla="*/ 482 h 794"/>
                  <a:gd name="T92" fmla="*/ 425 w 737"/>
                  <a:gd name="T93" fmla="*/ 595 h 794"/>
                  <a:gd name="T94" fmla="*/ 340 w 737"/>
                  <a:gd name="T95" fmla="*/ 595 h 794"/>
                  <a:gd name="T96" fmla="*/ 340 w 737"/>
                  <a:gd name="T97" fmla="*/ 652 h 794"/>
                  <a:gd name="T98" fmla="*/ 283 w 737"/>
                  <a:gd name="T99" fmla="*/ 709 h 794"/>
                  <a:gd name="T100" fmla="*/ 283 w 737"/>
                  <a:gd name="T101" fmla="*/ 765 h 794"/>
                  <a:gd name="T102" fmla="*/ 170 w 737"/>
                  <a:gd name="T103" fmla="*/ 794 h 794"/>
                  <a:gd name="T104" fmla="*/ 113 w 737"/>
                  <a:gd name="T105" fmla="*/ 794 h 794"/>
                  <a:gd name="T106" fmla="*/ 85 w 737"/>
                  <a:gd name="T107" fmla="*/ 737 h 794"/>
                  <a:gd name="T108" fmla="*/ 0 w 737"/>
                  <a:gd name="T109" fmla="*/ 709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794">
                    <a:moveTo>
                      <a:pt x="0" y="709"/>
                    </a:moveTo>
                    <a:lnTo>
                      <a:pt x="0" y="652"/>
                    </a:lnTo>
                    <a:lnTo>
                      <a:pt x="113" y="539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170" y="368"/>
                    </a:lnTo>
                    <a:lnTo>
                      <a:pt x="113" y="368"/>
                    </a:lnTo>
                    <a:lnTo>
                      <a:pt x="57" y="283"/>
                    </a:lnTo>
                    <a:lnTo>
                      <a:pt x="85" y="227"/>
                    </a:lnTo>
                    <a:lnTo>
                      <a:pt x="170" y="227"/>
                    </a:lnTo>
                    <a:lnTo>
                      <a:pt x="198" y="198"/>
                    </a:lnTo>
                    <a:lnTo>
                      <a:pt x="283" y="227"/>
                    </a:lnTo>
                    <a:lnTo>
                      <a:pt x="312" y="340"/>
                    </a:lnTo>
                    <a:lnTo>
                      <a:pt x="340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40" y="255"/>
                    </a:lnTo>
                    <a:lnTo>
                      <a:pt x="369" y="198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95" y="0"/>
                    </a:lnTo>
                    <a:lnTo>
                      <a:pt x="595" y="28"/>
                    </a:lnTo>
                    <a:lnTo>
                      <a:pt x="595" y="85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70"/>
                    </a:lnTo>
                    <a:lnTo>
                      <a:pt x="652" y="170"/>
                    </a:lnTo>
                    <a:lnTo>
                      <a:pt x="652" y="198"/>
                    </a:lnTo>
                    <a:lnTo>
                      <a:pt x="680" y="227"/>
                    </a:lnTo>
                    <a:lnTo>
                      <a:pt x="624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3"/>
                    </a:lnTo>
                    <a:lnTo>
                      <a:pt x="539" y="368"/>
                    </a:lnTo>
                    <a:lnTo>
                      <a:pt x="652" y="368"/>
                    </a:lnTo>
                    <a:lnTo>
                      <a:pt x="680" y="425"/>
                    </a:lnTo>
                    <a:lnTo>
                      <a:pt x="737" y="482"/>
                    </a:lnTo>
                    <a:lnTo>
                      <a:pt x="737" y="539"/>
                    </a:lnTo>
                    <a:lnTo>
                      <a:pt x="709" y="595"/>
                    </a:lnTo>
                    <a:lnTo>
                      <a:pt x="652" y="595"/>
                    </a:lnTo>
                    <a:lnTo>
                      <a:pt x="567" y="482"/>
                    </a:lnTo>
                    <a:lnTo>
                      <a:pt x="539" y="510"/>
                    </a:lnTo>
                    <a:lnTo>
                      <a:pt x="482" y="482"/>
                    </a:lnTo>
                    <a:lnTo>
                      <a:pt x="425" y="595"/>
                    </a:lnTo>
                    <a:lnTo>
                      <a:pt x="340" y="595"/>
                    </a:lnTo>
                    <a:lnTo>
                      <a:pt x="340" y="652"/>
                    </a:lnTo>
                    <a:lnTo>
                      <a:pt x="283" y="709"/>
                    </a:lnTo>
                    <a:lnTo>
                      <a:pt x="283" y="765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85" y="737"/>
                    </a:lnTo>
                    <a:lnTo>
                      <a:pt x="0" y="70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6" name="Freeform 706"/>
              <p:cNvSpPr>
                <a:spLocks/>
              </p:cNvSpPr>
              <p:nvPr/>
            </p:nvSpPr>
            <p:spPr bwMode="auto">
              <a:xfrm>
                <a:off x="5931" y="5320"/>
                <a:ext cx="454" cy="652"/>
              </a:xfrm>
              <a:custGeom>
                <a:avLst/>
                <a:gdLst>
                  <a:gd name="T0" fmla="*/ 341 w 454"/>
                  <a:gd name="T1" fmla="*/ 29 h 652"/>
                  <a:gd name="T2" fmla="*/ 199 w 454"/>
                  <a:gd name="T3" fmla="*/ 0 h 652"/>
                  <a:gd name="T4" fmla="*/ 85 w 454"/>
                  <a:gd name="T5" fmla="*/ 85 h 652"/>
                  <a:gd name="T6" fmla="*/ 29 w 454"/>
                  <a:gd name="T7" fmla="*/ 85 h 652"/>
                  <a:gd name="T8" fmla="*/ 0 w 454"/>
                  <a:gd name="T9" fmla="*/ 142 h 652"/>
                  <a:gd name="T10" fmla="*/ 85 w 454"/>
                  <a:gd name="T11" fmla="*/ 142 h 652"/>
                  <a:gd name="T12" fmla="*/ 85 w 454"/>
                  <a:gd name="T13" fmla="*/ 227 h 652"/>
                  <a:gd name="T14" fmla="*/ 142 w 454"/>
                  <a:gd name="T15" fmla="*/ 227 h 652"/>
                  <a:gd name="T16" fmla="*/ 114 w 454"/>
                  <a:gd name="T17" fmla="*/ 341 h 652"/>
                  <a:gd name="T18" fmla="*/ 85 w 454"/>
                  <a:gd name="T19" fmla="*/ 397 h 652"/>
                  <a:gd name="T20" fmla="*/ 114 w 454"/>
                  <a:gd name="T21" fmla="*/ 454 h 652"/>
                  <a:gd name="T22" fmla="*/ 171 w 454"/>
                  <a:gd name="T23" fmla="*/ 511 h 652"/>
                  <a:gd name="T24" fmla="*/ 171 w 454"/>
                  <a:gd name="T25" fmla="*/ 596 h 652"/>
                  <a:gd name="T26" fmla="*/ 227 w 454"/>
                  <a:gd name="T27" fmla="*/ 624 h 652"/>
                  <a:gd name="T28" fmla="*/ 227 w 454"/>
                  <a:gd name="T29" fmla="*/ 567 h 652"/>
                  <a:gd name="T30" fmla="*/ 284 w 454"/>
                  <a:gd name="T31" fmla="*/ 596 h 652"/>
                  <a:gd name="T32" fmla="*/ 284 w 454"/>
                  <a:gd name="T33" fmla="*/ 624 h 652"/>
                  <a:gd name="T34" fmla="*/ 341 w 454"/>
                  <a:gd name="T35" fmla="*/ 652 h 652"/>
                  <a:gd name="T36" fmla="*/ 369 w 454"/>
                  <a:gd name="T37" fmla="*/ 596 h 652"/>
                  <a:gd name="T38" fmla="*/ 426 w 454"/>
                  <a:gd name="T39" fmla="*/ 567 h 652"/>
                  <a:gd name="T40" fmla="*/ 426 w 454"/>
                  <a:gd name="T41" fmla="*/ 482 h 652"/>
                  <a:gd name="T42" fmla="*/ 454 w 454"/>
                  <a:gd name="T43" fmla="*/ 482 h 652"/>
                  <a:gd name="T44" fmla="*/ 397 w 454"/>
                  <a:gd name="T45" fmla="*/ 369 h 652"/>
                  <a:gd name="T46" fmla="*/ 369 w 454"/>
                  <a:gd name="T47" fmla="*/ 369 h 652"/>
                  <a:gd name="T48" fmla="*/ 397 w 454"/>
                  <a:gd name="T49" fmla="*/ 255 h 652"/>
                  <a:gd name="T50" fmla="*/ 341 w 454"/>
                  <a:gd name="T51" fmla="*/ 227 h 652"/>
                  <a:gd name="T52" fmla="*/ 312 w 454"/>
                  <a:gd name="T53" fmla="*/ 142 h 652"/>
                  <a:gd name="T54" fmla="*/ 284 w 454"/>
                  <a:gd name="T55" fmla="*/ 142 h 652"/>
                  <a:gd name="T56" fmla="*/ 312 w 454"/>
                  <a:gd name="T57" fmla="*/ 57 h 652"/>
                  <a:gd name="T58" fmla="*/ 341 w 454"/>
                  <a:gd name="T59" fmla="*/ 2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652">
                    <a:moveTo>
                      <a:pt x="341" y="29"/>
                    </a:moveTo>
                    <a:lnTo>
                      <a:pt x="199" y="0"/>
                    </a:lnTo>
                    <a:lnTo>
                      <a:pt x="85" y="85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14" y="341"/>
                    </a:lnTo>
                    <a:lnTo>
                      <a:pt x="85" y="397"/>
                    </a:lnTo>
                    <a:lnTo>
                      <a:pt x="114" y="454"/>
                    </a:lnTo>
                    <a:lnTo>
                      <a:pt x="171" y="511"/>
                    </a:lnTo>
                    <a:lnTo>
                      <a:pt x="171" y="596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4" y="596"/>
                    </a:lnTo>
                    <a:lnTo>
                      <a:pt x="284" y="624"/>
                    </a:lnTo>
                    <a:lnTo>
                      <a:pt x="341" y="652"/>
                    </a:lnTo>
                    <a:lnTo>
                      <a:pt x="369" y="596"/>
                    </a:lnTo>
                    <a:lnTo>
                      <a:pt x="426" y="567"/>
                    </a:lnTo>
                    <a:lnTo>
                      <a:pt x="426" y="482"/>
                    </a:lnTo>
                    <a:lnTo>
                      <a:pt x="454" y="482"/>
                    </a:lnTo>
                    <a:lnTo>
                      <a:pt x="397" y="369"/>
                    </a:lnTo>
                    <a:lnTo>
                      <a:pt x="369" y="369"/>
                    </a:lnTo>
                    <a:lnTo>
                      <a:pt x="397" y="255"/>
                    </a:lnTo>
                    <a:lnTo>
                      <a:pt x="341" y="227"/>
                    </a:lnTo>
                    <a:lnTo>
                      <a:pt x="312" y="142"/>
                    </a:lnTo>
                    <a:lnTo>
                      <a:pt x="284" y="142"/>
                    </a:lnTo>
                    <a:lnTo>
                      <a:pt x="312" y="57"/>
                    </a:lnTo>
                    <a:lnTo>
                      <a:pt x="341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4656" y="4838"/>
                <a:ext cx="198" cy="142"/>
              </a:xfrm>
              <a:custGeom>
                <a:avLst/>
                <a:gdLst>
                  <a:gd name="T0" fmla="*/ 85 w 198"/>
                  <a:gd name="T1" fmla="*/ 142 h 142"/>
                  <a:gd name="T2" fmla="*/ 56 w 198"/>
                  <a:gd name="T3" fmla="*/ 85 h 142"/>
                  <a:gd name="T4" fmla="*/ 0 w 198"/>
                  <a:gd name="T5" fmla="*/ 57 h 142"/>
                  <a:gd name="T6" fmla="*/ 56 w 198"/>
                  <a:gd name="T7" fmla="*/ 0 h 142"/>
                  <a:gd name="T8" fmla="*/ 113 w 198"/>
                  <a:gd name="T9" fmla="*/ 0 h 142"/>
                  <a:gd name="T10" fmla="*/ 198 w 198"/>
                  <a:gd name="T11" fmla="*/ 29 h 142"/>
                  <a:gd name="T12" fmla="*/ 170 w 198"/>
                  <a:gd name="T13" fmla="*/ 85 h 142"/>
                  <a:gd name="T14" fmla="*/ 85 w 198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42">
                    <a:moveTo>
                      <a:pt x="85" y="142"/>
                    </a:moveTo>
                    <a:lnTo>
                      <a:pt x="56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98" y="29"/>
                    </a:lnTo>
                    <a:lnTo>
                      <a:pt x="170" y="85"/>
                    </a:lnTo>
                    <a:lnTo>
                      <a:pt x="85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4741" y="4923"/>
                <a:ext cx="312" cy="397"/>
              </a:xfrm>
              <a:custGeom>
                <a:avLst/>
                <a:gdLst>
                  <a:gd name="T0" fmla="*/ 0 w 312"/>
                  <a:gd name="T1" fmla="*/ 57 h 397"/>
                  <a:gd name="T2" fmla="*/ 85 w 312"/>
                  <a:gd name="T3" fmla="*/ 0 h 397"/>
                  <a:gd name="T4" fmla="*/ 141 w 312"/>
                  <a:gd name="T5" fmla="*/ 29 h 397"/>
                  <a:gd name="T6" fmla="*/ 141 w 312"/>
                  <a:gd name="T7" fmla="*/ 85 h 397"/>
                  <a:gd name="T8" fmla="*/ 227 w 312"/>
                  <a:gd name="T9" fmla="*/ 114 h 397"/>
                  <a:gd name="T10" fmla="*/ 312 w 312"/>
                  <a:gd name="T11" fmla="*/ 171 h 397"/>
                  <a:gd name="T12" fmla="*/ 312 w 312"/>
                  <a:gd name="T13" fmla="*/ 256 h 397"/>
                  <a:gd name="T14" fmla="*/ 227 w 312"/>
                  <a:gd name="T15" fmla="*/ 256 h 397"/>
                  <a:gd name="T16" fmla="*/ 170 w 312"/>
                  <a:gd name="T17" fmla="*/ 312 h 397"/>
                  <a:gd name="T18" fmla="*/ 170 w 312"/>
                  <a:gd name="T19" fmla="*/ 397 h 397"/>
                  <a:gd name="T20" fmla="*/ 113 w 312"/>
                  <a:gd name="T21" fmla="*/ 312 h 397"/>
                  <a:gd name="T22" fmla="*/ 141 w 312"/>
                  <a:gd name="T23" fmla="*/ 284 h 397"/>
                  <a:gd name="T24" fmla="*/ 85 w 312"/>
                  <a:gd name="T25" fmla="*/ 227 h 397"/>
                  <a:gd name="T26" fmla="*/ 56 w 312"/>
                  <a:gd name="T27" fmla="*/ 284 h 397"/>
                  <a:gd name="T28" fmla="*/ 28 w 312"/>
                  <a:gd name="T29" fmla="*/ 199 h 397"/>
                  <a:gd name="T30" fmla="*/ 28 w 312"/>
                  <a:gd name="T31" fmla="*/ 142 h 397"/>
                  <a:gd name="T32" fmla="*/ 0 w 312"/>
                  <a:gd name="T33" fmla="*/ 114 h 397"/>
                  <a:gd name="T34" fmla="*/ 0 w 312"/>
                  <a:gd name="T35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397">
                    <a:moveTo>
                      <a:pt x="0" y="57"/>
                    </a:moveTo>
                    <a:lnTo>
                      <a:pt x="85" y="0"/>
                    </a:lnTo>
                    <a:lnTo>
                      <a:pt x="141" y="29"/>
                    </a:lnTo>
                    <a:lnTo>
                      <a:pt x="141" y="85"/>
                    </a:lnTo>
                    <a:lnTo>
                      <a:pt x="227" y="114"/>
                    </a:lnTo>
                    <a:lnTo>
                      <a:pt x="312" y="171"/>
                    </a:lnTo>
                    <a:lnTo>
                      <a:pt x="312" y="256"/>
                    </a:lnTo>
                    <a:lnTo>
                      <a:pt x="227" y="256"/>
                    </a:lnTo>
                    <a:lnTo>
                      <a:pt x="170" y="312"/>
                    </a:lnTo>
                    <a:lnTo>
                      <a:pt x="170" y="397"/>
                    </a:lnTo>
                    <a:lnTo>
                      <a:pt x="113" y="312"/>
                    </a:lnTo>
                    <a:lnTo>
                      <a:pt x="141" y="284"/>
                    </a:lnTo>
                    <a:lnTo>
                      <a:pt x="85" y="227"/>
                    </a:lnTo>
                    <a:lnTo>
                      <a:pt x="56" y="284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4911" y="5179"/>
                <a:ext cx="368" cy="538"/>
              </a:xfrm>
              <a:custGeom>
                <a:avLst/>
                <a:gdLst>
                  <a:gd name="T0" fmla="*/ 0 w 368"/>
                  <a:gd name="T1" fmla="*/ 141 h 538"/>
                  <a:gd name="T2" fmla="*/ 0 w 368"/>
                  <a:gd name="T3" fmla="*/ 56 h 538"/>
                  <a:gd name="T4" fmla="*/ 57 w 368"/>
                  <a:gd name="T5" fmla="*/ 0 h 538"/>
                  <a:gd name="T6" fmla="*/ 113 w 368"/>
                  <a:gd name="T7" fmla="*/ 0 h 538"/>
                  <a:gd name="T8" fmla="*/ 142 w 368"/>
                  <a:gd name="T9" fmla="*/ 0 h 538"/>
                  <a:gd name="T10" fmla="*/ 198 w 368"/>
                  <a:gd name="T11" fmla="*/ 85 h 538"/>
                  <a:gd name="T12" fmla="*/ 283 w 368"/>
                  <a:gd name="T13" fmla="*/ 85 h 538"/>
                  <a:gd name="T14" fmla="*/ 312 w 368"/>
                  <a:gd name="T15" fmla="*/ 141 h 538"/>
                  <a:gd name="T16" fmla="*/ 368 w 368"/>
                  <a:gd name="T17" fmla="*/ 198 h 538"/>
                  <a:gd name="T18" fmla="*/ 368 w 368"/>
                  <a:gd name="T19" fmla="*/ 255 h 538"/>
                  <a:gd name="T20" fmla="*/ 340 w 368"/>
                  <a:gd name="T21" fmla="*/ 283 h 538"/>
                  <a:gd name="T22" fmla="*/ 368 w 368"/>
                  <a:gd name="T23" fmla="*/ 311 h 538"/>
                  <a:gd name="T24" fmla="*/ 340 w 368"/>
                  <a:gd name="T25" fmla="*/ 368 h 538"/>
                  <a:gd name="T26" fmla="*/ 312 w 368"/>
                  <a:gd name="T27" fmla="*/ 311 h 538"/>
                  <a:gd name="T28" fmla="*/ 283 w 368"/>
                  <a:gd name="T29" fmla="*/ 396 h 538"/>
                  <a:gd name="T30" fmla="*/ 170 w 368"/>
                  <a:gd name="T31" fmla="*/ 368 h 538"/>
                  <a:gd name="T32" fmla="*/ 142 w 368"/>
                  <a:gd name="T33" fmla="*/ 482 h 538"/>
                  <a:gd name="T34" fmla="*/ 85 w 368"/>
                  <a:gd name="T35" fmla="*/ 510 h 538"/>
                  <a:gd name="T36" fmla="*/ 57 w 368"/>
                  <a:gd name="T37" fmla="*/ 538 h 538"/>
                  <a:gd name="T38" fmla="*/ 28 w 368"/>
                  <a:gd name="T39" fmla="*/ 396 h 538"/>
                  <a:gd name="T40" fmla="*/ 113 w 368"/>
                  <a:gd name="T41" fmla="*/ 340 h 538"/>
                  <a:gd name="T42" fmla="*/ 113 w 368"/>
                  <a:gd name="T43" fmla="*/ 255 h 538"/>
                  <a:gd name="T44" fmla="*/ 57 w 368"/>
                  <a:gd name="T45" fmla="*/ 198 h 538"/>
                  <a:gd name="T46" fmla="*/ 57 w 368"/>
                  <a:gd name="T47" fmla="*/ 141 h 538"/>
                  <a:gd name="T48" fmla="*/ 0 w 368"/>
                  <a:gd name="T49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538">
                    <a:moveTo>
                      <a:pt x="0" y="141"/>
                    </a:moveTo>
                    <a:lnTo>
                      <a:pt x="0" y="56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283" y="85"/>
                    </a:lnTo>
                    <a:lnTo>
                      <a:pt x="312" y="141"/>
                    </a:lnTo>
                    <a:lnTo>
                      <a:pt x="368" y="198"/>
                    </a:lnTo>
                    <a:lnTo>
                      <a:pt x="368" y="255"/>
                    </a:lnTo>
                    <a:lnTo>
                      <a:pt x="340" y="283"/>
                    </a:lnTo>
                    <a:lnTo>
                      <a:pt x="368" y="311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283" y="396"/>
                    </a:lnTo>
                    <a:lnTo>
                      <a:pt x="170" y="368"/>
                    </a:lnTo>
                    <a:lnTo>
                      <a:pt x="142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396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7" y="198"/>
                    </a:lnTo>
                    <a:lnTo>
                      <a:pt x="57" y="141"/>
                    </a:lnTo>
                    <a:lnTo>
                      <a:pt x="0" y="1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4968" y="5490"/>
                <a:ext cx="340" cy="369"/>
              </a:xfrm>
              <a:custGeom>
                <a:avLst/>
                <a:gdLst>
                  <a:gd name="T0" fmla="*/ 0 w 340"/>
                  <a:gd name="T1" fmla="*/ 227 h 369"/>
                  <a:gd name="T2" fmla="*/ 28 w 340"/>
                  <a:gd name="T3" fmla="*/ 199 h 369"/>
                  <a:gd name="T4" fmla="*/ 85 w 340"/>
                  <a:gd name="T5" fmla="*/ 171 h 369"/>
                  <a:gd name="T6" fmla="*/ 113 w 340"/>
                  <a:gd name="T7" fmla="*/ 57 h 369"/>
                  <a:gd name="T8" fmla="*/ 226 w 340"/>
                  <a:gd name="T9" fmla="*/ 85 h 369"/>
                  <a:gd name="T10" fmla="*/ 255 w 340"/>
                  <a:gd name="T11" fmla="*/ 0 h 369"/>
                  <a:gd name="T12" fmla="*/ 283 w 340"/>
                  <a:gd name="T13" fmla="*/ 57 h 369"/>
                  <a:gd name="T14" fmla="*/ 311 w 340"/>
                  <a:gd name="T15" fmla="*/ 0 h 369"/>
                  <a:gd name="T16" fmla="*/ 311 w 340"/>
                  <a:gd name="T17" fmla="*/ 114 h 369"/>
                  <a:gd name="T18" fmla="*/ 340 w 340"/>
                  <a:gd name="T19" fmla="*/ 171 h 369"/>
                  <a:gd name="T20" fmla="*/ 311 w 340"/>
                  <a:gd name="T21" fmla="*/ 227 h 369"/>
                  <a:gd name="T22" fmla="*/ 226 w 340"/>
                  <a:gd name="T23" fmla="*/ 227 h 369"/>
                  <a:gd name="T24" fmla="*/ 170 w 340"/>
                  <a:gd name="T25" fmla="*/ 284 h 369"/>
                  <a:gd name="T26" fmla="*/ 226 w 340"/>
                  <a:gd name="T27" fmla="*/ 312 h 369"/>
                  <a:gd name="T28" fmla="*/ 255 w 340"/>
                  <a:gd name="T29" fmla="*/ 284 h 369"/>
                  <a:gd name="T30" fmla="*/ 283 w 340"/>
                  <a:gd name="T31" fmla="*/ 312 h 369"/>
                  <a:gd name="T32" fmla="*/ 198 w 340"/>
                  <a:gd name="T33" fmla="*/ 369 h 369"/>
                  <a:gd name="T34" fmla="*/ 85 w 340"/>
                  <a:gd name="T35" fmla="*/ 369 h 369"/>
                  <a:gd name="T36" fmla="*/ 113 w 340"/>
                  <a:gd name="T37" fmla="*/ 312 h 369"/>
                  <a:gd name="T38" fmla="*/ 56 w 340"/>
                  <a:gd name="T39" fmla="*/ 256 h 369"/>
                  <a:gd name="T40" fmla="*/ 0 w 340"/>
                  <a:gd name="T41" fmla="*/ 22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69">
                    <a:moveTo>
                      <a:pt x="0" y="227"/>
                    </a:moveTo>
                    <a:lnTo>
                      <a:pt x="28" y="199"/>
                    </a:lnTo>
                    <a:lnTo>
                      <a:pt x="85" y="171"/>
                    </a:lnTo>
                    <a:lnTo>
                      <a:pt x="113" y="57"/>
                    </a:lnTo>
                    <a:lnTo>
                      <a:pt x="226" y="85"/>
                    </a:lnTo>
                    <a:lnTo>
                      <a:pt x="255" y="0"/>
                    </a:lnTo>
                    <a:lnTo>
                      <a:pt x="283" y="57"/>
                    </a:lnTo>
                    <a:lnTo>
                      <a:pt x="311" y="0"/>
                    </a:lnTo>
                    <a:lnTo>
                      <a:pt x="311" y="114"/>
                    </a:lnTo>
                    <a:lnTo>
                      <a:pt x="340" y="171"/>
                    </a:lnTo>
                    <a:lnTo>
                      <a:pt x="311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226" y="312"/>
                    </a:lnTo>
                    <a:lnTo>
                      <a:pt x="255" y="284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85" y="369"/>
                    </a:lnTo>
                    <a:lnTo>
                      <a:pt x="113" y="312"/>
                    </a:lnTo>
                    <a:lnTo>
                      <a:pt x="56" y="256"/>
                    </a:lnTo>
                    <a:lnTo>
                      <a:pt x="0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5138" y="5462"/>
                <a:ext cx="680" cy="510"/>
              </a:xfrm>
              <a:custGeom>
                <a:avLst/>
                <a:gdLst>
                  <a:gd name="T0" fmla="*/ 28 w 680"/>
                  <a:gd name="T1" fmla="*/ 397 h 510"/>
                  <a:gd name="T2" fmla="*/ 113 w 680"/>
                  <a:gd name="T3" fmla="*/ 340 h 510"/>
                  <a:gd name="T4" fmla="*/ 85 w 680"/>
                  <a:gd name="T5" fmla="*/ 312 h 510"/>
                  <a:gd name="T6" fmla="*/ 56 w 680"/>
                  <a:gd name="T7" fmla="*/ 340 h 510"/>
                  <a:gd name="T8" fmla="*/ 0 w 680"/>
                  <a:gd name="T9" fmla="*/ 312 h 510"/>
                  <a:gd name="T10" fmla="*/ 56 w 680"/>
                  <a:gd name="T11" fmla="*/ 255 h 510"/>
                  <a:gd name="T12" fmla="*/ 141 w 680"/>
                  <a:gd name="T13" fmla="*/ 255 h 510"/>
                  <a:gd name="T14" fmla="*/ 170 w 680"/>
                  <a:gd name="T15" fmla="*/ 199 h 510"/>
                  <a:gd name="T16" fmla="*/ 141 w 680"/>
                  <a:gd name="T17" fmla="*/ 142 h 510"/>
                  <a:gd name="T18" fmla="*/ 141 w 680"/>
                  <a:gd name="T19" fmla="*/ 28 h 510"/>
                  <a:gd name="T20" fmla="*/ 198 w 680"/>
                  <a:gd name="T21" fmla="*/ 57 h 510"/>
                  <a:gd name="T22" fmla="*/ 283 w 680"/>
                  <a:gd name="T23" fmla="*/ 0 h 510"/>
                  <a:gd name="T24" fmla="*/ 368 w 680"/>
                  <a:gd name="T25" fmla="*/ 0 h 510"/>
                  <a:gd name="T26" fmla="*/ 397 w 680"/>
                  <a:gd name="T27" fmla="*/ 28 h 510"/>
                  <a:gd name="T28" fmla="*/ 425 w 680"/>
                  <a:gd name="T29" fmla="*/ 0 h 510"/>
                  <a:gd name="T30" fmla="*/ 482 w 680"/>
                  <a:gd name="T31" fmla="*/ 113 h 510"/>
                  <a:gd name="T32" fmla="*/ 538 w 680"/>
                  <a:gd name="T33" fmla="*/ 170 h 510"/>
                  <a:gd name="T34" fmla="*/ 567 w 680"/>
                  <a:gd name="T35" fmla="*/ 85 h 510"/>
                  <a:gd name="T36" fmla="*/ 595 w 680"/>
                  <a:gd name="T37" fmla="*/ 142 h 510"/>
                  <a:gd name="T38" fmla="*/ 567 w 680"/>
                  <a:gd name="T39" fmla="*/ 199 h 510"/>
                  <a:gd name="T40" fmla="*/ 623 w 680"/>
                  <a:gd name="T41" fmla="*/ 170 h 510"/>
                  <a:gd name="T42" fmla="*/ 595 w 680"/>
                  <a:gd name="T43" fmla="*/ 199 h 510"/>
                  <a:gd name="T44" fmla="*/ 623 w 680"/>
                  <a:gd name="T45" fmla="*/ 199 h 510"/>
                  <a:gd name="T46" fmla="*/ 680 w 680"/>
                  <a:gd name="T47" fmla="*/ 255 h 510"/>
                  <a:gd name="T48" fmla="*/ 652 w 680"/>
                  <a:gd name="T49" fmla="*/ 255 h 510"/>
                  <a:gd name="T50" fmla="*/ 567 w 680"/>
                  <a:gd name="T51" fmla="*/ 369 h 510"/>
                  <a:gd name="T52" fmla="*/ 538 w 680"/>
                  <a:gd name="T53" fmla="*/ 482 h 510"/>
                  <a:gd name="T54" fmla="*/ 510 w 680"/>
                  <a:gd name="T55" fmla="*/ 454 h 510"/>
                  <a:gd name="T56" fmla="*/ 425 w 680"/>
                  <a:gd name="T57" fmla="*/ 482 h 510"/>
                  <a:gd name="T58" fmla="*/ 368 w 680"/>
                  <a:gd name="T59" fmla="*/ 510 h 510"/>
                  <a:gd name="T60" fmla="*/ 255 w 680"/>
                  <a:gd name="T61" fmla="*/ 454 h 510"/>
                  <a:gd name="T62" fmla="*/ 198 w 680"/>
                  <a:gd name="T63" fmla="*/ 482 h 510"/>
                  <a:gd name="T64" fmla="*/ 141 w 680"/>
                  <a:gd name="T65" fmla="*/ 425 h 510"/>
                  <a:gd name="T66" fmla="*/ 113 w 680"/>
                  <a:gd name="T67" fmla="*/ 425 h 510"/>
                  <a:gd name="T68" fmla="*/ 85 w 680"/>
                  <a:gd name="T69" fmla="*/ 397 h 510"/>
                  <a:gd name="T70" fmla="*/ 28 w 680"/>
                  <a:gd name="T7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0" h="510">
                    <a:moveTo>
                      <a:pt x="28" y="397"/>
                    </a:moveTo>
                    <a:lnTo>
                      <a:pt x="113" y="340"/>
                    </a:lnTo>
                    <a:lnTo>
                      <a:pt x="85" y="312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56" y="255"/>
                    </a:lnTo>
                    <a:lnTo>
                      <a:pt x="141" y="255"/>
                    </a:lnTo>
                    <a:lnTo>
                      <a:pt x="170" y="199"/>
                    </a:lnTo>
                    <a:lnTo>
                      <a:pt x="141" y="142"/>
                    </a:lnTo>
                    <a:lnTo>
                      <a:pt x="141" y="28"/>
                    </a:lnTo>
                    <a:lnTo>
                      <a:pt x="198" y="57"/>
                    </a:lnTo>
                    <a:lnTo>
                      <a:pt x="283" y="0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538" y="170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99"/>
                    </a:lnTo>
                    <a:lnTo>
                      <a:pt x="623" y="170"/>
                    </a:lnTo>
                    <a:lnTo>
                      <a:pt x="595" y="199"/>
                    </a:lnTo>
                    <a:lnTo>
                      <a:pt x="623" y="199"/>
                    </a:lnTo>
                    <a:lnTo>
                      <a:pt x="680" y="255"/>
                    </a:lnTo>
                    <a:lnTo>
                      <a:pt x="652" y="255"/>
                    </a:lnTo>
                    <a:lnTo>
                      <a:pt x="567" y="369"/>
                    </a:lnTo>
                    <a:lnTo>
                      <a:pt x="538" y="482"/>
                    </a:lnTo>
                    <a:lnTo>
                      <a:pt x="510" y="454"/>
                    </a:lnTo>
                    <a:lnTo>
                      <a:pt x="425" y="482"/>
                    </a:lnTo>
                    <a:lnTo>
                      <a:pt x="368" y="510"/>
                    </a:lnTo>
                    <a:lnTo>
                      <a:pt x="255" y="454"/>
                    </a:lnTo>
                    <a:lnTo>
                      <a:pt x="198" y="482"/>
                    </a:lnTo>
                    <a:lnTo>
                      <a:pt x="141" y="425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28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5761" y="5462"/>
                <a:ext cx="312" cy="340"/>
              </a:xfrm>
              <a:custGeom>
                <a:avLst/>
                <a:gdLst>
                  <a:gd name="T0" fmla="*/ 170 w 312"/>
                  <a:gd name="T1" fmla="*/ 0 h 340"/>
                  <a:gd name="T2" fmla="*/ 255 w 312"/>
                  <a:gd name="T3" fmla="*/ 0 h 340"/>
                  <a:gd name="T4" fmla="*/ 255 w 312"/>
                  <a:gd name="T5" fmla="*/ 85 h 340"/>
                  <a:gd name="T6" fmla="*/ 312 w 312"/>
                  <a:gd name="T7" fmla="*/ 85 h 340"/>
                  <a:gd name="T8" fmla="*/ 284 w 312"/>
                  <a:gd name="T9" fmla="*/ 199 h 340"/>
                  <a:gd name="T10" fmla="*/ 255 w 312"/>
                  <a:gd name="T11" fmla="*/ 255 h 340"/>
                  <a:gd name="T12" fmla="*/ 284 w 312"/>
                  <a:gd name="T13" fmla="*/ 312 h 340"/>
                  <a:gd name="T14" fmla="*/ 227 w 312"/>
                  <a:gd name="T15" fmla="*/ 312 h 340"/>
                  <a:gd name="T16" fmla="*/ 199 w 312"/>
                  <a:gd name="T17" fmla="*/ 284 h 340"/>
                  <a:gd name="T18" fmla="*/ 142 w 312"/>
                  <a:gd name="T19" fmla="*/ 312 h 340"/>
                  <a:gd name="T20" fmla="*/ 142 w 312"/>
                  <a:gd name="T21" fmla="*/ 340 h 340"/>
                  <a:gd name="T22" fmla="*/ 57 w 312"/>
                  <a:gd name="T23" fmla="*/ 312 h 340"/>
                  <a:gd name="T24" fmla="*/ 57 w 312"/>
                  <a:gd name="T25" fmla="*/ 284 h 340"/>
                  <a:gd name="T26" fmla="*/ 85 w 312"/>
                  <a:gd name="T27" fmla="*/ 255 h 340"/>
                  <a:gd name="T28" fmla="*/ 85 w 312"/>
                  <a:gd name="T29" fmla="*/ 199 h 340"/>
                  <a:gd name="T30" fmla="*/ 57 w 312"/>
                  <a:gd name="T31" fmla="*/ 255 h 340"/>
                  <a:gd name="T32" fmla="*/ 0 w 312"/>
                  <a:gd name="T33" fmla="*/ 199 h 340"/>
                  <a:gd name="T34" fmla="*/ 57 w 312"/>
                  <a:gd name="T35" fmla="*/ 170 h 340"/>
                  <a:gd name="T36" fmla="*/ 57 w 312"/>
                  <a:gd name="T37" fmla="*/ 142 h 340"/>
                  <a:gd name="T38" fmla="*/ 114 w 312"/>
                  <a:gd name="T39" fmla="*/ 142 h 340"/>
                  <a:gd name="T40" fmla="*/ 142 w 312"/>
                  <a:gd name="T41" fmla="*/ 85 h 340"/>
                  <a:gd name="T42" fmla="*/ 170 w 312"/>
                  <a:gd name="T43" fmla="*/ 85 h 340"/>
                  <a:gd name="T44" fmla="*/ 170 w 312"/>
                  <a:gd name="T4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2" h="340">
                    <a:moveTo>
                      <a:pt x="170" y="0"/>
                    </a:moveTo>
                    <a:lnTo>
                      <a:pt x="255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4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312"/>
                    </a:lnTo>
                    <a:lnTo>
                      <a:pt x="142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85" y="199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114" y="142"/>
                    </a:lnTo>
                    <a:lnTo>
                      <a:pt x="142" y="85"/>
                    </a:lnTo>
                    <a:lnTo>
                      <a:pt x="170" y="85"/>
                    </a:lnTo>
                    <a:lnTo>
                      <a:pt x="17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5535" y="5150"/>
                <a:ext cx="737" cy="511"/>
              </a:xfrm>
              <a:custGeom>
                <a:avLst/>
                <a:gdLst>
                  <a:gd name="T0" fmla="*/ 737 w 737"/>
                  <a:gd name="T1" fmla="*/ 199 h 511"/>
                  <a:gd name="T2" fmla="*/ 708 w 737"/>
                  <a:gd name="T3" fmla="*/ 142 h 511"/>
                  <a:gd name="T4" fmla="*/ 652 w 737"/>
                  <a:gd name="T5" fmla="*/ 142 h 511"/>
                  <a:gd name="T6" fmla="*/ 652 w 737"/>
                  <a:gd name="T7" fmla="*/ 57 h 511"/>
                  <a:gd name="T8" fmla="*/ 481 w 737"/>
                  <a:gd name="T9" fmla="*/ 85 h 511"/>
                  <a:gd name="T10" fmla="*/ 453 w 737"/>
                  <a:gd name="T11" fmla="*/ 0 h 511"/>
                  <a:gd name="T12" fmla="*/ 396 w 737"/>
                  <a:gd name="T13" fmla="*/ 0 h 511"/>
                  <a:gd name="T14" fmla="*/ 311 w 737"/>
                  <a:gd name="T15" fmla="*/ 57 h 511"/>
                  <a:gd name="T16" fmla="*/ 283 w 737"/>
                  <a:gd name="T17" fmla="*/ 142 h 511"/>
                  <a:gd name="T18" fmla="*/ 226 w 737"/>
                  <a:gd name="T19" fmla="*/ 114 h 511"/>
                  <a:gd name="T20" fmla="*/ 170 w 737"/>
                  <a:gd name="T21" fmla="*/ 170 h 511"/>
                  <a:gd name="T22" fmla="*/ 113 w 737"/>
                  <a:gd name="T23" fmla="*/ 142 h 511"/>
                  <a:gd name="T24" fmla="*/ 113 w 737"/>
                  <a:gd name="T25" fmla="*/ 199 h 511"/>
                  <a:gd name="T26" fmla="*/ 0 w 737"/>
                  <a:gd name="T27" fmla="*/ 227 h 511"/>
                  <a:gd name="T28" fmla="*/ 56 w 737"/>
                  <a:gd name="T29" fmla="*/ 255 h 511"/>
                  <a:gd name="T30" fmla="*/ 28 w 737"/>
                  <a:gd name="T31" fmla="*/ 312 h 511"/>
                  <a:gd name="T32" fmla="*/ 85 w 737"/>
                  <a:gd name="T33" fmla="*/ 425 h 511"/>
                  <a:gd name="T34" fmla="*/ 141 w 737"/>
                  <a:gd name="T35" fmla="*/ 482 h 511"/>
                  <a:gd name="T36" fmla="*/ 170 w 737"/>
                  <a:gd name="T37" fmla="*/ 397 h 511"/>
                  <a:gd name="T38" fmla="*/ 198 w 737"/>
                  <a:gd name="T39" fmla="*/ 454 h 511"/>
                  <a:gd name="T40" fmla="*/ 170 w 737"/>
                  <a:gd name="T41" fmla="*/ 511 h 511"/>
                  <a:gd name="T42" fmla="*/ 226 w 737"/>
                  <a:gd name="T43" fmla="*/ 482 h 511"/>
                  <a:gd name="T44" fmla="*/ 198 w 737"/>
                  <a:gd name="T45" fmla="*/ 511 h 511"/>
                  <a:gd name="T46" fmla="*/ 226 w 737"/>
                  <a:gd name="T47" fmla="*/ 511 h 511"/>
                  <a:gd name="T48" fmla="*/ 283 w 737"/>
                  <a:gd name="T49" fmla="*/ 482 h 511"/>
                  <a:gd name="T50" fmla="*/ 283 w 737"/>
                  <a:gd name="T51" fmla="*/ 454 h 511"/>
                  <a:gd name="T52" fmla="*/ 340 w 737"/>
                  <a:gd name="T53" fmla="*/ 454 h 511"/>
                  <a:gd name="T54" fmla="*/ 368 w 737"/>
                  <a:gd name="T55" fmla="*/ 397 h 511"/>
                  <a:gd name="T56" fmla="*/ 396 w 737"/>
                  <a:gd name="T57" fmla="*/ 397 h 511"/>
                  <a:gd name="T58" fmla="*/ 396 w 737"/>
                  <a:gd name="T59" fmla="*/ 312 h 511"/>
                  <a:gd name="T60" fmla="*/ 425 w 737"/>
                  <a:gd name="T61" fmla="*/ 255 h 511"/>
                  <a:gd name="T62" fmla="*/ 481 w 737"/>
                  <a:gd name="T63" fmla="*/ 255 h 511"/>
                  <a:gd name="T64" fmla="*/ 595 w 737"/>
                  <a:gd name="T65" fmla="*/ 170 h 511"/>
                  <a:gd name="T66" fmla="*/ 737 w 737"/>
                  <a:gd name="T67" fmla="*/ 199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37" h="511">
                    <a:moveTo>
                      <a:pt x="737" y="199"/>
                    </a:moveTo>
                    <a:lnTo>
                      <a:pt x="708" y="142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481" y="85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311" y="57"/>
                    </a:lnTo>
                    <a:lnTo>
                      <a:pt x="283" y="142"/>
                    </a:lnTo>
                    <a:lnTo>
                      <a:pt x="226" y="114"/>
                    </a:lnTo>
                    <a:lnTo>
                      <a:pt x="170" y="170"/>
                    </a:lnTo>
                    <a:lnTo>
                      <a:pt x="113" y="142"/>
                    </a:lnTo>
                    <a:lnTo>
                      <a:pt x="113" y="199"/>
                    </a:lnTo>
                    <a:lnTo>
                      <a:pt x="0" y="227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85" y="425"/>
                    </a:lnTo>
                    <a:lnTo>
                      <a:pt x="141" y="482"/>
                    </a:lnTo>
                    <a:lnTo>
                      <a:pt x="170" y="397"/>
                    </a:lnTo>
                    <a:lnTo>
                      <a:pt x="198" y="454"/>
                    </a:lnTo>
                    <a:lnTo>
                      <a:pt x="170" y="511"/>
                    </a:lnTo>
                    <a:lnTo>
                      <a:pt x="226" y="482"/>
                    </a:lnTo>
                    <a:lnTo>
                      <a:pt x="198" y="511"/>
                    </a:lnTo>
                    <a:lnTo>
                      <a:pt x="226" y="511"/>
                    </a:lnTo>
                    <a:lnTo>
                      <a:pt x="283" y="482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312"/>
                    </a:lnTo>
                    <a:lnTo>
                      <a:pt x="425" y="255"/>
                    </a:lnTo>
                    <a:lnTo>
                      <a:pt x="481" y="255"/>
                    </a:lnTo>
                    <a:lnTo>
                      <a:pt x="595" y="170"/>
                    </a:lnTo>
                    <a:lnTo>
                      <a:pt x="737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5223" y="5292"/>
                <a:ext cx="368" cy="227"/>
              </a:xfrm>
              <a:custGeom>
                <a:avLst/>
                <a:gdLst>
                  <a:gd name="T0" fmla="*/ 368 w 368"/>
                  <a:gd name="T1" fmla="*/ 113 h 227"/>
                  <a:gd name="T2" fmla="*/ 340 w 368"/>
                  <a:gd name="T3" fmla="*/ 170 h 227"/>
                  <a:gd name="T4" fmla="*/ 312 w 368"/>
                  <a:gd name="T5" fmla="*/ 198 h 227"/>
                  <a:gd name="T6" fmla="*/ 283 w 368"/>
                  <a:gd name="T7" fmla="*/ 170 h 227"/>
                  <a:gd name="T8" fmla="*/ 198 w 368"/>
                  <a:gd name="T9" fmla="*/ 170 h 227"/>
                  <a:gd name="T10" fmla="*/ 113 w 368"/>
                  <a:gd name="T11" fmla="*/ 227 h 227"/>
                  <a:gd name="T12" fmla="*/ 56 w 368"/>
                  <a:gd name="T13" fmla="*/ 198 h 227"/>
                  <a:gd name="T14" fmla="*/ 28 w 368"/>
                  <a:gd name="T15" fmla="*/ 170 h 227"/>
                  <a:gd name="T16" fmla="*/ 56 w 368"/>
                  <a:gd name="T17" fmla="*/ 142 h 227"/>
                  <a:gd name="T18" fmla="*/ 56 w 368"/>
                  <a:gd name="T19" fmla="*/ 85 h 227"/>
                  <a:gd name="T20" fmla="*/ 0 w 368"/>
                  <a:gd name="T21" fmla="*/ 28 h 227"/>
                  <a:gd name="T22" fmla="*/ 85 w 368"/>
                  <a:gd name="T23" fmla="*/ 57 h 227"/>
                  <a:gd name="T24" fmla="*/ 85 w 368"/>
                  <a:gd name="T25" fmla="*/ 28 h 227"/>
                  <a:gd name="T26" fmla="*/ 255 w 368"/>
                  <a:gd name="T27" fmla="*/ 28 h 227"/>
                  <a:gd name="T28" fmla="*/ 283 w 368"/>
                  <a:gd name="T29" fmla="*/ 0 h 227"/>
                  <a:gd name="T30" fmla="*/ 312 w 368"/>
                  <a:gd name="T31" fmla="*/ 57 h 227"/>
                  <a:gd name="T32" fmla="*/ 312 w 368"/>
                  <a:gd name="T33" fmla="*/ 85 h 227"/>
                  <a:gd name="T34" fmla="*/ 368 w 368"/>
                  <a:gd name="T3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227">
                    <a:moveTo>
                      <a:pt x="368" y="113"/>
                    </a:moveTo>
                    <a:lnTo>
                      <a:pt x="340" y="170"/>
                    </a:lnTo>
                    <a:lnTo>
                      <a:pt x="312" y="198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113" y="227"/>
                    </a:lnTo>
                    <a:lnTo>
                      <a:pt x="56" y="198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85"/>
                    </a:lnTo>
                    <a:lnTo>
                      <a:pt x="0" y="28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368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5421" y="4952"/>
                <a:ext cx="510" cy="425"/>
              </a:xfrm>
              <a:custGeom>
                <a:avLst/>
                <a:gdLst>
                  <a:gd name="T0" fmla="*/ 114 w 510"/>
                  <a:gd name="T1" fmla="*/ 397 h 425"/>
                  <a:gd name="T2" fmla="*/ 85 w 510"/>
                  <a:gd name="T3" fmla="*/ 340 h 425"/>
                  <a:gd name="T4" fmla="*/ 57 w 510"/>
                  <a:gd name="T5" fmla="*/ 368 h 425"/>
                  <a:gd name="T6" fmla="*/ 57 w 510"/>
                  <a:gd name="T7" fmla="*/ 340 h 425"/>
                  <a:gd name="T8" fmla="*/ 57 w 510"/>
                  <a:gd name="T9" fmla="*/ 312 h 425"/>
                  <a:gd name="T10" fmla="*/ 28 w 510"/>
                  <a:gd name="T11" fmla="*/ 255 h 425"/>
                  <a:gd name="T12" fmla="*/ 0 w 510"/>
                  <a:gd name="T13" fmla="*/ 255 h 425"/>
                  <a:gd name="T14" fmla="*/ 0 w 510"/>
                  <a:gd name="T15" fmla="*/ 170 h 425"/>
                  <a:gd name="T16" fmla="*/ 28 w 510"/>
                  <a:gd name="T17" fmla="*/ 113 h 425"/>
                  <a:gd name="T18" fmla="*/ 85 w 510"/>
                  <a:gd name="T19" fmla="*/ 56 h 425"/>
                  <a:gd name="T20" fmla="*/ 142 w 510"/>
                  <a:gd name="T21" fmla="*/ 0 h 425"/>
                  <a:gd name="T22" fmla="*/ 227 w 510"/>
                  <a:gd name="T23" fmla="*/ 56 h 425"/>
                  <a:gd name="T24" fmla="*/ 227 w 510"/>
                  <a:gd name="T25" fmla="*/ 85 h 425"/>
                  <a:gd name="T26" fmla="*/ 284 w 510"/>
                  <a:gd name="T27" fmla="*/ 113 h 425"/>
                  <a:gd name="T28" fmla="*/ 340 w 510"/>
                  <a:gd name="T29" fmla="*/ 85 h 425"/>
                  <a:gd name="T30" fmla="*/ 340 w 510"/>
                  <a:gd name="T31" fmla="*/ 28 h 425"/>
                  <a:gd name="T32" fmla="*/ 397 w 510"/>
                  <a:gd name="T33" fmla="*/ 56 h 425"/>
                  <a:gd name="T34" fmla="*/ 482 w 510"/>
                  <a:gd name="T35" fmla="*/ 0 h 425"/>
                  <a:gd name="T36" fmla="*/ 482 w 510"/>
                  <a:gd name="T37" fmla="*/ 85 h 425"/>
                  <a:gd name="T38" fmla="*/ 482 w 510"/>
                  <a:gd name="T39" fmla="*/ 142 h 425"/>
                  <a:gd name="T40" fmla="*/ 510 w 510"/>
                  <a:gd name="T41" fmla="*/ 198 h 425"/>
                  <a:gd name="T42" fmla="*/ 425 w 510"/>
                  <a:gd name="T43" fmla="*/ 255 h 425"/>
                  <a:gd name="T44" fmla="*/ 397 w 510"/>
                  <a:gd name="T45" fmla="*/ 340 h 425"/>
                  <a:gd name="T46" fmla="*/ 340 w 510"/>
                  <a:gd name="T47" fmla="*/ 312 h 425"/>
                  <a:gd name="T48" fmla="*/ 284 w 510"/>
                  <a:gd name="T49" fmla="*/ 368 h 425"/>
                  <a:gd name="T50" fmla="*/ 227 w 510"/>
                  <a:gd name="T51" fmla="*/ 340 h 425"/>
                  <a:gd name="T52" fmla="*/ 227 w 510"/>
                  <a:gd name="T53" fmla="*/ 397 h 425"/>
                  <a:gd name="T54" fmla="*/ 114 w 510"/>
                  <a:gd name="T55" fmla="*/ 425 h 425"/>
                  <a:gd name="T56" fmla="*/ 114 w 510"/>
                  <a:gd name="T57" fmla="*/ 39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25">
                    <a:moveTo>
                      <a:pt x="114" y="397"/>
                    </a:moveTo>
                    <a:lnTo>
                      <a:pt x="85" y="340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85" y="56"/>
                    </a:lnTo>
                    <a:lnTo>
                      <a:pt x="142" y="0"/>
                    </a:lnTo>
                    <a:lnTo>
                      <a:pt x="227" y="56"/>
                    </a:lnTo>
                    <a:lnTo>
                      <a:pt x="227" y="85"/>
                    </a:lnTo>
                    <a:lnTo>
                      <a:pt x="284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397" y="56"/>
                    </a:lnTo>
                    <a:lnTo>
                      <a:pt x="482" y="0"/>
                    </a:lnTo>
                    <a:lnTo>
                      <a:pt x="482" y="85"/>
                    </a:lnTo>
                    <a:lnTo>
                      <a:pt x="482" y="142"/>
                    </a:lnTo>
                    <a:lnTo>
                      <a:pt x="510" y="198"/>
                    </a:lnTo>
                    <a:lnTo>
                      <a:pt x="425" y="255"/>
                    </a:lnTo>
                    <a:lnTo>
                      <a:pt x="397" y="340"/>
                    </a:lnTo>
                    <a:lnTo>
                      <a:pt x="340" y="312"/>
                    </a:lnTo>
                    <a:lnTo>
                      <a:pt x="284" y="368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425"/>
                    </a:lnTo>
                    <a:lnTo>
                      <a:pt x="114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5053" y="5065"/>
                <a:ext cx="425" cy="284"/>
              </a:xfrm>
              <a:custGeom>
                <a:avLst/>
                <a:gdLst>
                  <a:gd name="T0" fmla="*/ 425 w 425"/>
                  <a:gd name="T1" fmla="*/ 255 h 284"/>
                  <a:gd name="T2" fmla="*/ 425 w 425"/>
                  <a:gd name="T3" fmla="*/ 199 h 284"/>
                  <a:gd name="T4" fmla="*/ 396 w 425"/>
                  <a:gd name="T5" fmla="*/ 142 h 284"/>
                  <a:gd name="T6" fmla="*/ 368 w 425"/>
                  <a:gd name="T7" fmla="*/ 142 h 284"/>
                  <a:gd name="T8" fmla="*/ 368 w 425"/>
                  <a:gd name="T9" fmla="*/ 57 h 284"/>
                  <a:gd name="T10" fmla="*/ 311 w 425"/>
                  <a:gd name="T11" fmla="*/ 85 h 284"/>
                  <a:gd name="T12" fmla="*/ 198 w 425"/>
                  <a:gd name="T13" fmla="*/ 0 h 284"/>
                  <a:gd name="T14" fmla="*/ 170 w 425"/>
                  <a:gd name="T15" fmla="*/ 29 h 284"/>
                  <a:gd name="T16" fmla="*/ 141 w 425"/>
                  <a:gd name="T17" fmla="*/ 0 h 284"/>
                  <a:gd name="T18" fmla="*/ 56 w 425"/>
                  <a:gd name="T19" fmla="*/ 29 h 284"/>
                  <a:gd name="T20" fmla="*/ 0 w 425"/>
                  <a:gd name="T21" fmla="*/ 29 h 284"/>
                  <a:gd name="T22" fmla="*/ 0 w 425"/>
                  <a:gd name="T23" fmla="*/ 114 h 284"/>
                  <a:gd name="T24" fmla="*/ 56 w 425"/>
                  <a:gd name="T25" fmla="*/ 199 h 284"/>
                  <a:gd name="T26" fmla="*/ 141 w 425"/>
                  <a:gd name="T27" fmla="*/ 199 h 284"/>
                  <a:gd name="T28" fmla="*/ 170 w 425"/>
                  <a:gd name="T29" fmla="*/ 255 h 284"/>
                  <a:gd name="T30" fmla="*/ 255 w 425"/>
                  <a:gd name="T31" fmla="*/ 284 h 284"/>
                  <a:gd name="T32" fmla="*/ 255 w 425"/>
                  <a:gd name="T33" fmla="*/ 255 h 284"/>
                  <a:gd name="T34" fmla="*/ 425 w 425"/>
                  <a:gd name="T35" fmla="*/ 25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5" h="284">
                    <a:moveTo>
                      <a:pt x="425" y="255"/>
                    </a:moveTo>
                    <a:lnTo>
                      <a:pt x="425" y="199"/>
                    </a:lnTo>
                    <a:lnTo>
                      <a:pt x="396" y="142"/>
                    </a:lnTo>
                    <a:lnTo>
                      <a:pt x="368" y="142"/>
                    </a:lnTo>
                    <a:lnTo>
                      <a:pt x="368" y="57"/>
                    </a:lnTo>
                    <a:lnTo>
                      <a:pt x="311" y="85"/>
                    </a:lnTo>
                    <a:lnTo>
                      <a:pt x="198" y="0"/>
                    </a:lnTo>
                    <a:lnTo>
                      <a:pt x="170" y="29"/>
                    </a:lnTo>
                    <a:lnTo>
                      <a:pt x="141" y="0"/>
                    </a:lnTo>
                    <a:lnTo>
                      <a:pt x="56" y="29"/>
                    </a:lnTo>
                    <a:lnTo>
                      <a:pt x="0" y="29"/>
                    </a:lnTo>
                    <a:lnTo>
                      <a:pt x="0" y="114"/>
                    </a:lnTo>
                    <a:lnTo>
                      <a:pt x="56" y="199"/>
                    </a:lnTo>
                    <a:lnTo>
                      <a:pt x="141" y="199"/>
                    </a:lnTo>
                    <a:lnTo>
                      <a:pt x="170" y="255"/>
                    </a:lnTo>
                    <a:lnTo>
                      <a:pt x="255" y="284"/>
                    </a:lnTo>
                    <a:lnTo>
                      <a:pt x="255" y="255"/>
                    </a:lnTo>
                    <a:lnTo>
                      <a:pt x="425" y="25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5081" y="4583"/>
                <a:ext cx="539" cy="567"/>
              </a:xfrm>
              <a:custGeom>
                <a:avLst/>
                <a:gdLst>
                  <a:gd name="T0" fmla="*/ 482 w 539"/>
                  <a:gd name="T1" fmla="*/ 369 h 567"/>
                  <a:gd name="T2" fmla="*/ 368 w 539"/>
                  <a:gd name="T3" fmla="*/ 482 h 567"/>
                  <a:gd name="T4" fmla="*/ 340 w 539"/>
                  <a:gd name="T5" fmla="*/ 539 h 567"/>
                  <a:gd name="T6" fmla="*/ 283 w 539"/>
                  <a:gd name="T7" fmla="*/ 567 h 567"/>
                  <a:gd name="T8" fmla="*/ 170 w 539"/>
                  <a:gd name="T9" fmla="*/ 482 h 567"/>
                  <a:gd name="T10" fmla="*/ 142 w 539"/>
                  <a:gd name="T11" fmla="*/ 511 h 567"/>
                  <a:gd name="T12" fmla="*/ 113 w 539"/>
                  <a:gd name="T13" fmla="*/ 482 h 567"/>
                  <a:gd name="T14" fmla="*/ 28 w 539"/>
                  <a:gd name="T15" fmla="*/ 511 h 567"/>
                  <a:gd name="T16" fmla="*/ 0 w 539"/>
                  <a:gd name="T17" fmla="*/ 454 h 567"/>
                  <a:gd name="T18" fmla="*/ 28 w 539"/>
                  <a:gd name="T19" fmla="*/ 454 h 567"/>
                  <a:gd name="T20" fmla="*/ 28 w 539"/>
                  <a:gd name="T21" fmla="*/ 397 h 567"/>
                  <a:gd name="T22" fmla="*/ 0 w 539"/>
                  <a:gd name="T23" fmla="*/ 397 h 567"/>
                  <a:gd name="T24" fmla="*/ 0 w 539"/>
                  <a:gd name="T25" fmla="*/ 369 h 567"/>
                  <a:gd name="T26" fmla="*/ 28 w 539"/>
                  <a:gd name="T27" fmla="*/ 369 h 567"/>
                  <a:gd name="T28" fmla="*/ 28 w 539"/>
                  <a:gd name="T29" fmla="*/ 312 h 567"/>
                  <a:gd name="T30" fmla="*/ 0 w 539"/>
                  <a:gd name="T31" fmla="*/ 284 h 567"/>
                  <a:gd name="T32" fmla="*/ 85 w 539"/>
                  <a:gd name="T33" fmla="*/ 227 h 567"/>
                  <a:gd name="T34" fmla="*/ 142 w 539"/>
                  <a:gd name="T35" fmla="*/ 227 h 567"/>
                  <a:gd name="T36" fmla="*/ 142 w 539"/>
                  <a:gd name="T37" fmla="*/ 199 h 567"/>
                  <a:gd name="T38" fmla="*/ 170 w 539"/>
                  <a:gd name="T39" fmla="*/ 142 h 567"/>
                  <a:gd name="T40" fmla="*/ 227 w 539"/>
                  <a:gd name="T41" fmla="*/ 114 h 567"/>
                  <a:gd name="T42" fmla="*/ 255 w 539"/>
                  <a:gd name="T43" fmla="*/ 170 h 567"/>
                  <a:gd name="T44" fmla="*/ 312 w 539"/>
                  <a:gd name="T45" fmla="*/ 170 h 567"/>
                  <a:gd name="T46" fmla="*/ 312 w 539"/>
                  <a:gd name="T47" fmla="*/ 142 h 567"/>
                  <a:gd name="T48" fmla="*/ 368 w 539"/>
                  <a:gd name="T49" fmla="*/ 142 h 567"/>
                  <a:gd name="T50" fmla="*/ 368 w 539"/>
                  <a:gd name="T51" fmla="*/ 170 h 567"/>
                  <a:gd name="T52" fmla="*/ 397 w 539"/>
                  <a:gd name="T53" fmla="*/ 142 h 567"/>
                  <a:gd name="T54" fmla="*/ 425 w 539"/>
                  <a:gd name="T55" fmla="*/ 114 h 567"/>
                  <a:gd name="T56" fmla="*/ 368 w 539"/>
                  <a:gd name="T57" fmla="*/ 57 h 567"/>
                  <a:gd name="T58" fmla="*/ 397 w 539"/>
                  <a:gd name="T59" fmla="*/ 57 h 567"/>
                  <a:gd name="T60" fmla="*/ 425 w 539"/>
                  <a:gd name="T61" fmla="*/ 0 h 567"/>
                  <a:gd name="T62" fmla="*/ 454 w 539"/>
                  <a:gd name="T63" fmla="*/ 29 h 567"/>
                  <a:gd name="T64" fmla="*/ 454 w 539"/>
                  <a:gd name="T65" fmla="*/ 57 h 567"/>
                  <a:gd name="T66" fmla="*/ 539 w 539"/>
                  <a:gd name="T67" fmla="*/ 85 h 567"/>
                  <a:gd name="T68" fmla="*/ 539 w 539"/>
                  <a:gd name="T69" fmla="*/ 142 h 567"/>
                  <a:gd name="T70" fmla="*/ 510 w 539"/>
                  <a:gd name="T71" fmla="*/ 170 h 567"/>
                  <a:gd name="T72" fmla="*/ 510 w 539"/>
                  <a:gd name="T73" fmla="*/ 199 h 567"/>
                  <a:gd name="T74" fmla="*/ 482 w 539"/>
                  <a:gd name="T75" fmla="*/ 227 h 567"/>
                  <a:gd name="T76" fmla="*/ 510 w 539"/>
                  <a:gd name="T77" fmla="*/ 284 h 567"/>
                  <a:gd name="T78" fmla="*/ 454 w 539"/>
                  <a:gd name="T79" fmla="*/ 312 h 567"/>
                  <a:gd name="T80" fmla="*/ 482 w 539"/>
                  <a:gd name="T81" fmla="*/ 36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9" h="567">
                    <a:moveTo>
                      <a:pt x="482" y="369"/>
                    </a:moveTo>
                    <a:lnTo>
                      <a:pt x="368" y="482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170" y="482"/>
                    </a:lnTo>
                    <a:lnTo>
                      <a:pt x="142" y="511"/>
                    </a:lnTo>
                    <a:lnTo>
                      <a:pt x="113" y="482"/>
                    </a:lnTo>
                    <a:lnTo>
                      <a:pt x="28" y="511"/>
                    </a:lnTo>
                    <a:lnTo>
                      <a:pt x="0" y="454"/>
                    </a:lnTo>
                    <a:lnTo>
                      <a:pt x="28" y="454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369"/>
                    </a:lnTo>
                    <a:lnTo>
                      <a:pt x="28" y="369"/>
                    </a:lnTo>
                    <a:lnTo>
                      <a:pt x="28" y="312"/>
                    </a:lnTo>
                    <a:lnTo>
                      <a:pt x="0" y="284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99"/>
                    </a:lnTo>
                    <a:lnTo>
                      <a:pt x="170" y="142"/>
                    </a:lnTo>
                    <a:lnTo>
                      <a:pt x="227" y="114"/>
                    </a:lnTo>
                    <a:lnTo>
                      <a:pt x="255" y="170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368" y="142"/>
                    </a:lnTo>
                    <a:lnTo>
                      <a:pt x="368" y="170"/>
                    </a:lnTo>
                    <a:lnTo>
                      <a:pt x="397" y="142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0"/>
                    </a:lnTo>
                    <a:lnTo>
                      <a:pt x="454" y="29"/>
                    </a:lnTo>
                    <a:lnTo>
                      <a:pt x="454" y="57"/>
                    </a:lnTo>
                    <a:lnTo>
                      <a:pt x="539" y="85"/>
                    </a:lnTo>
                    <a:lnTo>
                      <a:pt x="539" y="142"/>
                    </a:lnTo>
                    <a:lnTo>
                      <a:pt x="510" y="170"/>
                    </a:lnTo>
                    <a:lnTo>
                      <a:pt x="510" y="199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54" y="312"/>
                    </a:lnTo>
                    <a:lnTo>
                      <a:pt x="482" y="36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4882" y="4867"/>
                <a:ext cx="227" cy="227"/>
              </a:xfrm>
              <a:custGeom>
                <a:avLst/>
                <a:gdLst>
                  <a:gd name="T0" fmla="*/ 199 w 227"/>
                  <a:gd name="T1" fmla="*/ 0 h 227"/>
                  <a:gd name="T2" fmla="*/ 227 w 227"/>
                  <a:gd name="T3" fmla="*/ 28 h 227"/>
                  <a:gd name="T4" fmla="*/ 227 w 227"/>
                  <a:gd name="T5" fmla="*/ 85 h 227"/>
                  <a:gd name="T6" fmla="*/ 199 w 227"/>
                  <a:gd name="T7" fmla="*/ 85 h 227"/>
                  <a:gd name="T8" fmla="*/ 199 w 227"/>
                  <a:gd name="T9" fmla="*/ 113 h 227"/>
                  <a:gd name="T10" fmla="*/ 227 w 227"/>
                  <a:gd name="T11" fmla="*/ 113 h 227"/>
                  <a:gd name="T12" fmla="*/ 227 w 227"/>
                  <a:gd name="T13" fmla="*/ 170 h 227"/>
                  <a:gd name="T14" fmla="*/ 199 w 227"/>
                  <a:gd name="T15" fmla="*/ 170 h 227"/>
                  <a:gd name="T16" fmla="*/ 227 w 227"/>
                  <a:gd name="T17" fmla="*/ 227 h 227"/>
                  <a:gd name="T18" fmla="*/ 171 w 227"/>
                  <a:gd name="T19" fmla="*/ 227 h 227"/>
                  <a:gd name="T20" fmla="*/ 86 w 227"/>
                  <a:gd name="T21" fmla="*/ 170 h 227"/>
                  <a:gd name="T22" fmla="*/ 86 w 227"/>
                  <a:gd name="T23" fmla="*/ 141 h 227"/>
                  <a:gd name="T24" fmla="*/ 29 w 227"/>
                  <a:gd name="T25" fmla="*/ 113 h 227"/>
                  <a:gd name="T26" fmla="*/ 0 w 227"/>
                  <a:gd name="T27" fmla="*/ 28 h 227"/>
                  <a:gd name="T28" fmla="*/ 57 w 227"/>
                  <a:gd name="T29" fmla="*/ 28 h 227"/>
                  <a:gd name="T30" fmla="*/ 114 w 227"/>
                  <a:gd name="T31" fmla="*/ 28 h 227"/>
                  <a:gd name="T32" fmla="*/ 142 w 227"/>
                  <a:gd name="T33" fmla="*/ 0 h 227"/>
                  <a:gd name="T34" fmla="*/ 171 w 227"/>
                  <a:gd name="T35" fmla="*/ 28 h 227"/>
                  <a:gd name="T36" fmla="*/ 199 w 227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227">
                    <a:moveTo>
                      <a:pt x="199" y="0"/>
                    </a:moveTo>
                    <a:lnTo>
                      <a:pt x="227" y="28"/>
                    </a:lnTo>
                    <a:lnTo>
                      <a:pt x="227" y="85"/>
                    </a:lnTo>
                    <a:lnTo>
                      <a:pt x="199" y="85"/>
                    </a:lnTo>
                    <a:lnTo>
                      <a:pt x="199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99" y="170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86" y="170"/>
                    </a:lnTo>
                    <a:lnTo>
                      <a:pt x="86" y="141"/>
                    </a:lnTo>
                    <a:lnTo>
                      <a:pt x="29" y="113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4741" y="4527"/>
                <a:ext cx="170" cy="226"/>
              </a:xfrm>
              <a:custGeom>
                <a:avLst/>
                <a:gdLst>
                  <a:gd name="T0" fmla="*/ 85 w 170"/>
                  <a:gd name="T1" fmla="*/ 28 h 226"/>
                  <a:gd name="T2" fmla="*/ 56 w 170"/>
                  <a:gd name="T3" fmla="*/ 0 h 226"/>
                  <a:gd name="T4" fmla="*/ 28 w 170"/>
                  <a:gd name="T5" fmla="*/ 28 h 226"/>
                  <a:gd name="T6" fmla="*/ 0 w 170"/>
                  <a:gd name="T7" fmla="*/ 28 h 226"/>
                  <a:gd name="T8" fmla="*/ 56 w 170"/>
                  <a:gd name="T9" fmla="*/ 141 h 226"/>
                  <a:gd name="T10" fmla="*/ 85 w 170"/>
                  <a:gd name="T11" fmla="*/ 170 h 226"/>
                  <a:gd name="T12" fmla="*/ 85 w 170"/>
                  <a:gd name="T13" fmla="*/ 226 h 226"/>
                  <a:gd name="T14" fmla="*/ 141 w 170"/>
                  <a:gd name="T15" fmla="*/ 198 h 226"/>
                  <a:gd name="T16" fmla="*/ 170 w 170"/>
                  <a:gd name="T17" fmla="*/ 170 h 226"/>
                  <a:gd name="T18" fmla="*/ 141 w 170"/>
                  <a:gd name="T19" fmla="*/ 85 h 226"/>
                  <a:gd name="T20" fmla="*/ 113 w 170"/>
                  <a:gd name="T21" fmla="*/ 85 h 226"/>
                  <a:gd name="T22" fmla="*/ 113 w 170"/>
                  <a:gd name="T23" fmla="*/ 56 h 226"/>
                  <a:gd name="T24" fmla="*/ 85 w 170"/>
                  <a:gd name="T25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85" y="28"/>
                    </a:move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56" y="141"/>
                    </a:lnTo>
                    <a:lnTo>
                      <a:pt x="85" y="170"/>
                    </a:lnTo>
                    <a:lnTo>
                      <a:pt x="85" y="226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141" y="85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85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4571" y="4668"/>
                <a:ext cx="311" cy="227"/>
              </a:xfrm>
              <a:custGeom>
                <a:avLst/>
                <a:gdLst>
                  <a:gd name="T0" fmla="*/ 226 w 311"/>
                  <a:gd name="T1" fmla="*/ 0 h 227"/>
                  <a:gd name="T2" fmla="*/ 141 w 311"/>
                  <a:gd name="T3" fmla="*/ 0 h 227"/>
                  <a:gd name="T4" fmla="*/ 113 w 311"/>
                  <a:gd name="T5" fmla="*/ 29 h 227"/>
                  <a:gd name="T6" fmla="*/ 85 w 311"/>
                  <a:gd name="T7" fmla="*/ 29 h 227"/>
                  <a:gd name="T8" fmla="*/ 56 w 311"/>
                  <a:gd name="T9" fmla="*/ 57 h 227"/>
                  <a:gd name="T10" fmla="*/ 0 w 311"/>
                  <a:gd name="T11" fmla="*/ 85 h 227"/>
                  <a:gd name="T12" fmla="*/ 28 w 311"/>
                  <a:gd name="T13" fmla="*/ 114 h 227"/>
                  <a:gd name="T14" fmla="*/ 28 w 311"/>
                  <a:gd name="T15" fmla="*/ 142 h 227"/>
                  <a:gd name="T16" fmla="*/ 28 w 311"/>
                  <a:gd name="T17" fmla="*/ 170 h 227"/>
                  <a:gd name="T18" fmla="*/ 85 w 311"/>
                  <a:gd name="T19" fmla="*/ 227 h 227"/>
                  <a:gd name="T20" fmla="*/ 141 w 311"/>
                  <a:gd name="T21" fmla="*/ 170 h 227"/>
                  <a:gd name="T22" fmla="*/ 198 w 311"/>
                  <a:gd name="T23" fmla="*/ 170 h 227"/>
                  <a:gd name="T24" fmla="*/ 283 w 311"/>
                  <a:gd name="T25" fmla="*/ 199 h 227"/>
                  <a:gd name="T26" fmla="*/ 311 w 311"/>
                  <a:gd name="T27" fmla="*/ 142 h 227"/>
                  <a:gd name="T28" fmla="*/ 311 w 311"/>
                  <a:gd name="T29" fmla="*/ 57 h 227"/>
                  <a:gd name="T30" fmla="*/ 255 w 311"/>
                  <a:gd name="T31" fmla="*/ 85 h 227"/>
                  <a:gd name="T32" fmla="*/ 255 w 311"/>
                  <a:gd name="T33" fmla="*/ 29 h 227"/>
                  <a:gd name="T34" fmla="*/ 226 w 311"/>
                  <a:gd name="T3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26" y="0"/>
                    </a:moveTo>
                    <a:lnTo>
                      <a:pt x="141" y="0"/>
                    </a:lnTo>
                    <a:lnTo>
                      <a:pt x="113" y="29"/>
                    </a:lnTo>
                    <a:lnTo>
                      <a:pt x="85" y="29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4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85" y="227"/>
                    </a:lnTo>
                    <a:lnTo>
                      <a:pt x="141" y="170"/>
                    </a:lnTo>
                    <a:lnTo>
                      <a:pt x="198" y="170"/>
                    </a:lnTo>
                    <a:lnTo>
                      <a:pt x="283" y="199"/>
                    </a:lnTo>
                    <a:lnTo>
                      <a:pt x="311" y="142"/>
                    </a:lnTo>
                    <a:lnTo>
                      <a:pt x="311" y="57"/>
                    </a:lnTo>
                    <a:lnTo>
                      <a:pt x="255" y="85"/>
                    </a:lnTo>
                    <a:lnTo>
                      <a:pt x="255" y="29"/>
                    </a:lnTo>
                    <a:lnTo>
                      <a:pt x="226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3380" y="3789"/>
                <a:ext cx="1191" cy="1049"/>
              </a:xfrm>
              <a:custGeom>
                <a:avLst/>
                <a:gdLst>
                  <a:gd name="T0" fmla="*/ 1162 w 1191"/>
                  <a:gd name="T1" fmla="*/ 482 h 1049"/>
                  <a:gd name="T2" fmla="*/ 1191 w 1191"/>
                  <a:gd name="T3" fmla="*/ 567 h 1049"/>
                  <a:gd name="T4" fmla="*/ 1162 w 1191"/>
                  <a:gd name="T5" fmla="*/ 681 h 1049"/>
                  <a:gd name="T6" fmla="*/ 1077 w 1191"/>
                  <a:gd name="T7" fmla="*/ 709 h 1049"/>
                  <a:gd name="T8" fmla="*/ 992 w 1191"/>
                  <a:gd name="T9" fmla="*/ 709 h 1049"/>
                  <a:gd name="T10" fmla="*/ 935 w 1191"/>
                  <a:gd name="T11" fmla="*/ 681 h 1049"/>
                  <a:gd name="T12" fmla="*/ 879 w 1191"/>
                  <a:gd name="T13" fmla="*/ 794 h 1049"/>
                  <a:gd name="T14" fmla="*/ 822 w 1191"/>
                  <a:gd name="T15" fmla="*/ 823 h 1049"/>
                  <a:gd name="T16" fmla="*/ 794 w 1191"/>
                  <a:gd name="T17" fmla="*/ 936 h 1049"/>
                  <a:gd name="T18" fmla="*/ 822 w 1191"/>
                  <a:gd name="T19" fmla="*/ 936 h 1049"/>
                  <a:gd name="T20" fmla="*/ 907 w 1191"/>
                  <a:gd name="T21" fmla="*/ 936 h 1049"/>
                  <a:gd name="T22" fmla="*/ 850 w 1191"/>
                  <a:gd name="T23" fmla="*/ 1049 h 1049"/>
                  <a:gd name="T24" fmla="*/ 709 w 1191"/>
                  <a:gd name="T25" fmla="*/ 1021 h 1049"/>
                  <a:gd name="T26" fmla="*/ 624 w 1191"/>
                  <a:gd name="T27" fmla="*/ 936 h 1049"/>
                  <a:gd name="T28" fmla="*/ 567 w 1191"/>
                  <a:gd name="T29" fmla="*/ 851 h 1049"/>
                  <a:gd name="T30" fmla="*/ 510 w 1191"/>
                  <a:gd name="T31" fmla="*/ 879 h 1049"/>
                  <a:gd name="T32" fmla="*/ 482 w 1191"/>
                  <a:gd name="T33" fmla="*/ 823 h 1049"/>
                  <a:gd name="T34" fmla="*/ 482 w 1191"/>
                  <a:gd name="T35" fmla="*/ 738 h 1049"/>
                  <a:gd name="T36" fmla="*/ 454 w 1191"/>
                  <a:gd name="T37" fmla="*/ 681 h 1049"/>
                  <a:gd name="T38" fmla="*/ 454 w 1191"/>
                  <a:gd name="T39" fmla="*/ 596 h 1049"/>
                  <a:gd name="T40" fmla="*/ 369 w 1191"/>
                  <a:gd name="T41" fmla="*/ 539 h 1049"/>
                  <a:gd name="T42" fmla="*/ 198 w 1191"/>
                  <a:gd name="T43" fmla="*/ 567 h 1049"/>
                  <a:gd name="T44" fmla="*/ 113 w 1191"/>
                  <a:gd name="T45" fmla="*/ 539 h 1049"/>
                  <a:gd name="T46" fmla="*/ 0 w 1191"/>
                  <a:gd name="T47" fmla="*/ 511 h 1049"/>
                  <a:gd name="T48" fmla="*/ 28 w 1191"/>
                  <a:gd name="T49" fmla="*/ 397 h 1049"/>
                  <a:gd name="T50" fmla="*/ 85 w 1191"/>
                  <a:gd name="T51" fmla="*/ 426 h 1049"/>
                  <a:gd name="T52" fmla="*/ 227 w 1191"/>
                  <a:gd name="T53" fmla="*/ 426 h 1049"/>
                  <a:gd name="T54" fmla="*/ 312 w 1191"/>
                  <a:gd name="T55" fmla="*/ 369 h 1049"/>
                  <a:gd name="T56" fmla="*/ 425 w 1191"/>
                  <a:gd name="T57" fmla="*/ 256 h 1049"/>
                  <a:gd name="T58" fmla="*/ 454 w 1191"/>
                  <a:gd name="T59" fmla="*/ 171 h 1049"/>
                  <a:gd name="T60" fmla="*/ 567 w 1191"/>
                  <a:gd name="T61" fmla="*/ 199 h 1049"/>
                  <a:gd name="T62" fmla="*/ 652 w 1191"/>
                  <a:gd name="T63" fmla="*/ 256 h 1049"/>
                  <a:gd name="T64" fmla="*/ 709 w 1191"/>
                  <a:gd name="T65" fmla="*/ 199 h 1049"/>
                  <a:gd name="T66" fmla="*/ 794 w 1191"/>
                  <a:gd name="T67" fmla="*/ 199 h 1049"/>
                  <a:gd name="T68" fmla="*/ 765 w 1191"/>
                  <a:gd name="T69" fmla="*/ 142 h 1049"/>
                  <a:gd name="T70" fmla="*/ 822 w 1191"/>
                  <a:gd name="T71" fmla="*/ 57 h 1049"/>
                  <a:gd name="T72" fmla="*/ 992 w 1191"/>
                  <a:gd name="T73" fmla="*/ 57 h 1049"/>
                  <a:gd name="T74" fmla="*/ 992 w 1191"/>
                  <a:gd name="T75" fmla="*/ 227 h 1049"/>
                  <a:gd name="T76" fmla="*/ 1106 w 1191"/>
                  <a:gd name="T77" fmla="*/ 227 h 1049"/>
                  <a:gd name="T78" fmla="*/ 1077 w 1191"/>
                  <a:gd name="T79" fmla="*/ 341 h 1049"/>
                  <a:gd name="T80" fmla="*/ 1162 w 1191"/>
                  <a:gd name="T81" fmla="*/ 426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1" h="1049">
                    <a:moveTo>
                      <a:pt x="1162" y="454"/>
                    </a:moveTo>
                    <a:lnTo>
                      <a:pt x="1162" y="482"/>
                    </a:lnTo>
                    <a:lnTo>
                      <a:pt x="1191" y="539"/>
                    </a:lnTo>
                    <a:lnTo>
                      <a:pt x="1191" y="567"/>
                    </a:lnTo>
                    <a:lnTo>
                      <a:pt x="1162" y="596"/>
                    </a:lnTo>
                    <a:lnTo>
                      <a:pt x="1162" y="681"/>
                    </a:lnTo>
                    <a:lnTo>
                      <a:pt x="1191" y="709"/>
                    </a:lnTo>
                    <a:lnTo>
                      <a:pt x="1077" y="709"/>
                    </a:lnTo>
                    <a:lnTo>
                      <a:pt x="1049" y="738"/>
                    </a:lnTo>
                    <a:lnTo>
                      <a:pt x="992" y="709"/>
                    </a:lnTo>
                    <a:lnTo>
                      <a:pt x="935" y="766"/>
                    </a:lnTo>
                    <a:lnTo>
                      <a:pt x="935" y="681"/>
                    </a:lnTo>
                    <a:lnTo>
                      <a:pt x="879" y="738"/>
                    </a:lnTo>
                    <a:lnTo>
                      <a:pt x="879" y="794"/>
                    </a:lnTo>
                    <a:lnTo>
                      <a:pt x="907" y="823"/>
                    </a:lnTo>
                    <a:lnTo>
                      <a:pt x="822" y="823"/>
                    </a:lnTo>
                    <a:lnTo>
                      <a:pt x="822" y="879"/>
                    </a:lnTo>
                    <a:lnTo>
                      <a:pt x="794" y="936"/>
                    </a:lnTo>
                    <a:lnTo>
                      <a:pt x="850" y="879"/>
                    </a:lnTo>
                    <a:lnTo>
                      <a:pt x="822" y="936"/>
                    </a:lnTo>
                    <a:lnTo>
                      <a:pt x="879" y="908"/>
                    </a:lnTo>
                    <a:lnTo>
                      <a:pt x="907" y="936"/>
                    </a:lnTo>
                    <a:lnTo>
                      <a:pt x="907" y="993"/>
                    </a:lnTo>
                    <a:lnTo>
                      <a:pt x="850" y="1049"/>
                    </a:lnTo>
                    <a:lnTo>
                      <a:pt x="794" y="1021"/>
                    </a:lnTo>
                    <a:lnTo>
                      <a:pt x="709" y="1021"/>
                    </a:lnTo>
                    <a:lnTo>
                      <a:pt x="709" y="964"/>
                    </a:lnTo>
                    <a:lnTo>
                      <a:pt x="624" y="936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567" y="908"/>
                    </a:lnTo>
                    <a:lnTo>
                      <a:pt x="510" y="879"/>
                    </a:lnTo>
                    <a:lnTo>
                      <a:pt x="454" y="851"/>
                    </a:lnTo>
                    <a:lnTo>
                      <a:pt x="482" y="823"/>
                    </a:lnTo>
                    <a:lnTo>
                      <a:pt x="454" y="766"/>
                    </a:lnTo>
                    <a:lnTo>
                      <a:pt x="482" y="738"/>
                    </a:lnTo>
                    <a:lnTo>
                      <a:pt x="482" y="709"/>
                    </a:lnTo>
                    <a:lnTo>
                      <a:pt x="454" y="681"/>
                    </a:lnTo>
                    <a:lnTo>
                      <a:pt x="510" y="624"/>
                    </a:lnTo>
                    <a:lnTo>
                      <a:pt x="454" y="596"/>
                    </a:lnTo>
                    <a:lnTo>
                      <a:pt x="425" y="596"/>
                    </a:lnTo>
                    <a:lnTo>
                      <a:pt x="369" y="539"/>
                    </a:lnTo>
                    <a:lnTo>
                      <a:pt x="283" y="539"/>
                    </a:lnTo>
                    <a:lnTo>
                      <a:pt x="198" y="567"/>
                    </a:lnTo>
                    <a:lnTo>
                      <a:pt x="142" y="511"/>
                    </a:lnTo>
                    <a:lnTo>
                      <a:pt x="113" y="539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28" y="397"/>
                    </a:lnTo>
                    <a:lnTo>
                      <a:pt x="85" y="397"/>
                    </a:lnTo>
                    <a:lnTo>
                      <a:pt x="85" y="426"/>
                    </a:lnTo>
                    <a:lnTo>
                      <a:pt x="227" y="397"/>
                    </a:lnTo>
                    <a:lnTo>
                      <a:pt x="227" y="426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425" y="256"/>
                    </a:lnTo>
                    <a:lnTo>
                      <a:pt x="397" y="227"/>
                    </a:lnTo>
                    <a:lnTo>
                      <a:pt x="454" y="171"/>
                    </a:lnTo>
                    <a:lnTo>
                      <a:pt x="482" y="199"/>
                    </a:lnTo>
                    <a:lnTo>
                      <a:pt x="567" y="199"/>
                    </a:lnTo>
                    <a:lnTo>
                      <a:pt x="567" y="227"/>
                    </a:lnTo>
                    <a:lnTo>
                      <a:pt x="652" y="256"/>
                    </a:lnTo>
                    <a:lnTo>
                      <a:pt x="737" y="256"/>
                    </a:lnTo>
                    <a:lnTo>
                      <a:pt x="709" y="199"/>
                    </a:lnTo>
                    <a:lnTo>
                      <a:pt x="765" y="227"/>
                    </a:lnTo>
                    <a:lnTo>
                      <a:pt x="794" y="199"/>
                    </a:lnTo>
                    <a:lnTo>
                      <a:pt x="794" y="171"/>
                    </a:lnTo>
                    <a:lnTo>
                      <a:pt x="765" y="142"/>
                    </a:lnTo>
                    <a:lnTo>
                      <a:pt x="822" y="85"/>
                    </a:lnTo>
                    <a:lnTo>
                      <a:pt x="822" y="57"/>
                    </a:lnTo>
                    <a:lnTo>
                      <a:pt x="879" y="0"/>
                    </a:lnTo>
                    <a:lnTo>
                      <a:pt x="992" y="57"/>
                    </a:lnTo>
                    <a:lnTo>
                      <a:pt x="935" y="142"/>
                    </a:lnTo>
                    <a:lnTo>
                      <a:pt x="992" y="227"/>
                    </a:lnTo>
                    <a:lnTo>
                      <a:pt x="1077" y="199"/>
                    </a:lnTo>
                    <a:lnTo>
                      <a:pt x="1106" y="227"/>
                    </a:lnTo>
                    <a:lnTo>
                      <a:pt x="1077" y="256"/>
                    </a:lnTo>
                    <a:lnTo>
                      <a:pt x="1077" y="341"/>
                    </a:lnTo>
                    <a:lnTo>
                      <a:pt x="1106" y="369"/>
                    </a:lnTo>
                    <a:lnTo>
                      <a:pt x="1162" y="426"/>
                    </a:lnTo>
                    <a:lnTo>
                      <a:pt x="1162" y="45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2926" y="2457"/>
                <a:ext cx="1021" cy="1361"/>
              </a:xfrm>
              <a:custGeom>
                <a:avLst/>
                <a:gdLst>
                  <a:gd name="T0" fmla="*/ 511 w 1021"/>
                  <a:gd name="T1" fmla="*/ 1304 h 1361"/>
                  <a:gd name="T2" fmla="*/ 482 w 1021"/>
                  <a:gd name="T3" fmla="*/ 1247 h 1361"/>
                  <a:gd name="T4" fmla="*/ 397 w 1021"/>
                  <a:gd name="T5" fmla="*/ 1191 h 1361"/>
                  <a:gd name="T6" fmla="*/ 284 w 1021"/>
                  <a:gd name="T7" fmla="*/ 1162 h 1361"/>
                  <a:gd name="T8" fmla="*/ 312 w 1021"/>
                  <a:gd name="T9" fmla="*/ 1077 h 1361"/>
                  <a:gd name="T10" fmla="*/ 199 w 1021"/>
                  <a:gd name="T11" fmla="*/ 1106 h 1361"/>
                  <a:gd name="T12" fmla="*/ 0 w 1021"/>
                  <a:gd name="T13" fmla="*/ 1106 h 1361"/>
                  <a:gd name="T14" fmla="*/ 57 w 1021"/>
                  <a:gd name="T15" fmla="*/ 1021 h 1361"/>
                  <a:gd name="T16" fmla="*/ 29 w 1021"/>
                  <a:gd name="T17" fmla="*/ 879 h 1361"/>
                  <a:gd name="T18" fmla="*/ 57 w 1021"/>
                  <a:gd name="T19" fmla="*/ 822 h 1361"/>
                  <a:gd name="T20" fmla="*/ 57 w 1021"/>
                  <a:gd name="T21" fmla="*/ 709 h 1361"/>
                  <a:gd name="T22" fmla="*/ 57 w 1021"/>
                  <a:gd name="T23" fmla="*/ 624 h 1361"/>
                  <a:gd name="T24" fmla="*/ 114 w 1021"/>
                  <a:gd name="T25" fmla="*/ 567 h 1361"/>
                  <a:gd name="T26" fmla="*/ 199 w 1021"/>
                  <a:gd name="T27" fmla="*/ 425 h 1361"/>
                  <a:gd name="T28" fmla="*/ 256 w 1021"/>
                  <a:gd name="T29" fmla="*/ 397 h 1361"/>
                  <a:gd name="T30" fmla="*/ 341 w 1021"/>
                  <a:gd name="T31" fmla="*/ 312 h 1361"/>
                  <a:gd name="T32" fmla="*/ 482 w 1021"/>
                  <a:gd name="T33" fmla="*/ 198 h 1361"/>
                  <a:gd name="T34" fmla="*/ 624 w 1021"/>
                  <a:gd name="T35" fmla="*/ 85 h 1361"/>
                  <a:gd name="T36" fmla="*/ 709 w 1021"/>
                  <a:gd name="T37" fmla="*/ 28 h 1361"/>
                  <a:gd name="T38" fmla="*/ 823 w 1021"/>
                  <a:gd name="T39" fmla="*/ 28 h 1361"/>
                  <a:gd name="T40" fmla="*/ 964 w 1021"/>
                  <a:gd name="T41" fmla="*/ 28 h 1361"/>
                  <a:gd name="T42" fmla="*/ 1021 w 1021"/>
                  <a:gd name="T43" fmla="*/ 142 h 1361"/>
                  <a:gd name="T44" fmla="*/ 879 w 1021"/>
                  <a:gd name="T45" fmla="*/ 255 h 1361"/>
                  <a:gd name="T46" fmla="*/ 879 w 1021"/>
                  <a:gd name="T47" fmla="*/ 312 h 1361"/>
                  <a:gd name="T48" fmla="*/ 823 w 1021"/>
                  <a:gd name="T49" fmla="*/ 425 h 1361"/>
                  <a:gd name="T50" fmla="*/ 823 w 1021"/>
                  <a:gd name="T51" fmla="*/ 482 h 1361"/>
                  <a:gd name="T52" fmla="*/ 766 w 1021"/>
                  <a:gd name="T53" fmla="*/ 567 h 1361"/>
                  <a:gd name="T54" fmla="*/ 823 w 1021"/>
                  <a:gd name="T55" fmla="*/ 737 h 1361"/>
                  <a:gd name="T56" fmla="*/ 823 w 1021"/>
                  <a:gd name="T57" fmla="*/ 907 h 1361"/>
                  <a:gd name="T58" fmla="*/ 851 w 1021"/>
                  <a:gd name="T59" fmla="*/ 992 h 1361"/>
                  <a:gd name="T60" fmla="*/ 823 w 1021"/>
                  <a:gd name="T61" fmla="*/ 1049 h 1361"/>
                  <a:gd name="T62" fmla="*/ 794 w 1021"/>
                  <a:gd name="T63" fmla="*/ 1106 h 1361"/>
                  <a:gd name="T64" fmla="*/ 766 w 1021"/>
                  <a:gd name="T65" fmla="*/ 1191 h 1361"/>
                  <a:gd name="T66" fmla="*/ 737 w 1021"/>
                  <a:gd name="T67" fmla="*/ 1247 h 1361"/>
                  <a:gd name="T68" fmla="*/ 652 w 1021"/>
                  <a:gd name="T69" fmla="*/ 1332 h 1361"/>
                  <a:gd name="T70" fmla="*/ 539 w 1021"/>
                  <a:gd name="T71" fmla="*/ 1332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1361">
                    <a:moveTo>
                      <a:pt x="511" y="1361"/>
                    </a:moveTo>
                    <a:lnTo>
                      <a:pt x="511" y="1304"/>
                    </a:lnTo>
                    <a:lnTo>
                      <a:pt x="539" y="1276"/>
                    </a:lnTo>
                    <a:lnTo>
                      <a:pt x="482" y="1247"/>
                    </a:lnTo>
                    <a:lnTo>
                      <a:pt x="511" y="1219"/>
                    </a:lnTo>
                    <a:lnTo>
                      <a:pt x="397" y="1191"/>
                    </a:lnTo>
                    <a:lnTo>
                      <a:pt x="369" y="1162"/>
                    </a:lnTo>
                    <a:lnTo>
                      <a:pt x="284" y="1162"/>
                    </a:lnTo>
                    <a:lnTo>
                      <a:pt x="284" y="1106"/>
                    </a:lnTo>
                    <a:lnTo>
                      <a:pt x="312" y="1077"/>
                    </a:lnTo>
                    <a:lnTo>
                      <a:pt x="227" y="1077"/>
                    </a:lnTo>
                    <a:lnTo>
                      <a:pt x="199" y="1106"/>
                    </a:lnTo>
                    <a:lnTo>
                      <a:pt x="85" y="1134"/>
                    </a:lnTo>
                    <a:lnTo>
                      <a:pt x="0" y="1106"/>
                    </a:lnTo>
                    <a:lnTo>
                      <a:pt x="0" y="1077"/>
                    </a:lnTo>
                    <a:lnTo>
                      <a:pt x="57" y="1021"/>
                    </a:lnTo>
                    <a:lnTo>
                      <a:pt x="57" y="964"/>
                    </a:lnTo>
                    <a:lnTo>
                      <a:pt x="29" y="879"/>
                    </a:lnTo>
                    <a:lnTo>
                      <a:pt x="29" y="822"/>
                    </a:lnTo>
                    <a:lnTo>
                      <a:pt x="57" y="822"/>
                    </a:lnTo>
                    <a:lnTo>
                      <a:pt x="114" y="737"/>
                    </a:lnTo>
                    <a:lnTo>
                      <a:pt x="57" y="709"/>
                    </a:lnTo>
                    <a:lnTo>
                      <a:pt x="85" y="680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99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256" y="397"/>
                    </a:lnTo>
                    <a:lnTo>
                      <a:pt x="312" y="397"/>
                    </a:lnTo>
                    <a:lnTo>
                      <a:pt x="341" y="312"/>
                    </a:lnTo>
                    <a:lnTo>
                      <a:pt x="397" y="312"/>
                    </a:lnTo>
                    <a:lnTo>
                      <a:pt x="482" y="198"/>
                    </a:lnTo>
                    <a:lnTo>
                      <a:pt x="567" y="113"/>
                    </a:lnTo>
                    <a:lnTo>
                      <a:pt x="624" y="85"/>
                    </a:lnTo>
                    <a:lnTo>
                      <a:pt x="681" y="28"/>
                    </a:lnTo>
                    <a:lnTo>
                      <a:pt x="709" y="28"/>
                    </a:lnTo>
                    <a:lnTo>
                      <a:pt x="794" y="0"/>
                    </a:lnTo>
                    <a:lnTo>
                      <a:pt x="823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93" y="85"/>
                    </a:lnTo>
                    <a:lnTo>
                      <a:pt x="1021" y="142"/>
                    </a:lnTo>
                    <a:lnTo>
                      <a:pt x="936" y="170"/>
                    </a:lnTo>
                    <a:lnTo>
                      <a:pt x="879" y="255"/>
                    </a:lnTo>
                    <a:lnTo>
                      <a:pt x="908" y="284"/>
                    </a:lnTo>
                    <a:lnTo>
                      <a:pt x="879" y="312"/>
                    </a:lnTo>
                    <a:lnTo>
                      <a:pt x="823" y="340"/>
                    </a:lnTo>
                    <a:lnTo>
                      <a:pt x="823" y="425"/>
                    </a:lnTo>
                    <a:lnTo>
                      <a:pt x="794" y="482"/>
                    </a:lnTo>
                    <a:lnTo>
                      <a:pt x="823" y="482"/>
                    </a:lnTo>
                    <a:lnTo>
                      <a:pt x="823" y="539"/>
                    </a:lnTo>
                    <a:lnTo>
                      <a:pt x="766" y="567"/>
                    </a:lnTo>
                    <a:lnTo>
                      <a:pt x="766" y="624"/>
                    </a:lnTo>
                    <a:lnTo>
                      <a:pt x="823" y="737"/>
                    </a:lnTo>
                    <a:lnTo>
                      <a:pt x="766" y="822"/>
                    </a:lnTo>
                    <a:lnTo>
                      <a:pt x="823" y="907"/>
                    </a:lnTo>
                    <a:lnTo>
                      <a:pt x="823" y="964"/>
                    </a:lnTo>
                    <a:lnTo>
                      <a:pt x="851" y="992"/>
                    </a:lnTo>
                    <a:lnTo>
                      <a:pt x="823" y="1021"/>
                    </a:lnTo>
                    <a:lnTo>
                      <a:pt x="823" y="1049"/>
                    </a:lnTo>
                    <a:lnTo>
                      <a:pt x="766" y="1077"/>
                    </a:lnTo>
                    <a:lnTo>
                      <a:pt x="794" y="1106"/>
                    </a:lnTo>
                    <a:lnTo>
                      <a:pt x="766" y="1162"/>
                    </a:lnTo>
                    <a:lnTo>
                      <a:pt x="766" y="1191"/>
                    </a:lnTo>
                    <a:lnTo>
                      <a:pt x="737" y="1191"/>
                    </a:lnTo>
                    <a:lnTo>
                      <a:pt x="737" y="1247"/>
                    </a:lnTo>
                    <a:lnTo>
                      <a:pt x="681" y="1247"/>
                    </a:lnTo>
                    <a:lnTo>
                      <a:pt x="652" y="1332"/>
                    </a:lnTo>
                    <a:lnTo>
                      <a:pt x="596" y="1304"/>
                    </a:lnTo>
                    <a:lnTo>
                      <a:pt x="539" y="1332"/>
                    </a:lnTo>
                    <a:lnTo>
                      <a:pt x="511" y="136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2416" y="1040"/>
                <a:ext cx="1446" cy="1247"/>
              </a:xfrm>
              <a:custGeom>
                <a:avLst/>
                <a:gdLst>
                  <a:gd name="T0" fmla="*/ 567 w 1446"/>
                  <a:gd name="T1" fmla="*/ 567 h 1247"/>
                  <a:gd name="T2" fmla="*/ 482 w 1446"/>
                  <a:gd name="T3" fmla="*/ 623 h 1247"/>
                  <a:gd name="T4" fmla="*/ 369 w 1446"/>
                  <a:gd name="T5" fmla="*/ 538 h 1247"/>
                  <a:gd name="T6" fmla="*/ 255 w 1446"/>
                  <a:gd name="T7" fmla="*/ 623 h 1247"/>
                  <a:gd name="T8" fmla="*/ 170 w 1446"/>
                  <a:gd name="T9" fmla="*/ 652 h 1247"/>
                  <a:gd name="T10" fmla="*/ 113 w 1446"/>
                  <a:gd name="T11" fmla="*/ 737 h 1247"/>
                  <a:gd name="T12" fmla="*/ 0 w 1446"/>
                  <a:gd name="T13" fmla="*/ 822 h 1247"/>
                  <a:gd name="T14" fmla="*/ 0 w 1446"/>
                  <a:gd name="T15" fmla="*/ 907 h 1247"/>
                  <a:gd name="T16" fmla="*/ 28 w 1446"/>
                  <a:gd name="T17" fmla="*/ 963 h 1247"/>
                  <a:gd name="T18" fmla="*/ 199 w 1446"/>
                  <a:gd name="T19" fmla="*/ 1020 h 1247"/>
                  <a:gd name="T20" fmla="*/ 284 w 1446"/>
                  <a:gd name="T21" fmla="*/ 1105 h 1247"/>
                  <a:gd name="T22" fmla="*/ 397 w 1446"/>
                  <a:gd name="T23" fmla="*/ 1162 h 1247"/>
                  <a:gd name="T24" fmla="*/ 482 w 1446"/>
                  <a:gd name="T25" fmla="*/ 1162 h 1247"/>
                  <a:gd name="T26" fmla="*/ 595 w 1446"/>
                  <a:gd name="T27" fmla="*/ 1162 h 1247"/>
                  <a:gd name="T28" fmla="*/ 680 w 1446"/>
                  <a:gd name="T29" fmla="*/ 1219 h 1247"/>
                  <a:gd name="T30" fmla="*/ 794 w 1446"/>
                  <a:gd name="T31" fmla="*/ 1162 h 1247"/>
                  <a:gd name="T32" fmla="*/ 879 w 1446"/>
                  <a:gd name="T33" fmla="*/ 1134 h 1247"/>
                  <a:gd name="T34" fmla="*/ 964 w 1446"/>
                  <a:gd name="T35" fmla="*/ 1162 h 1247"/>
                  <a:gd name="T36" fmla="*/ 1106 w 1446"/>
                  <a:gd name="T37" fmla="*/ 1134 h 1247"/>
                  <a:gd name="T38" fmla="*/ 1106 w 1446"/>
                  <a:gd name="T39" fmla="*/ 992 h 1247"/>
                  <a:gd name="T40" fmla="*/ 1191 w 1446"/>
                  <a:gd name="T41" fmla="*/ 935 h 1247"/>
                  <a:gd name="T42" fmla="*/ 1247 w 1446"/>
                  <a:gd name="T43" fmla="*/ 963 h 1247"/>
                  <a:gd name="T44" fmla="*/ 1333 w 1446"/>
                  <a:gd name="T45" fmla="*/ 793 h 1247"/>
                  <a:gd name="T46" fmla="*/ 1389 w 1446"/>
                  <a:gd name="T47" fmla="*/ 652 h 1247"/>
                  <a:gd name="T48" fmla="*/ 1276 w 1446"/>
                  <a:gd name="T49" fmla="*/ 453 h 1247"/>
                  <a:gd name="T50" fmla="*/ 1446 w 1446"/>
                  <a:gd name="T51" fmla="*/ 283 h 1247"/>
                  <a:gd name="T52" fmla="*/ 1361 w 1446"/>
                  <a:gd name="T53" fmla="*/ 170 h 1247"/>
                  <a:gd name="T54" fmla="*/ 1304 w 1446"/>
                  <a:gd name="T55" fmla="*/ 141 h 1247"/>
                  <a:gd name="T56" fmla="*/ 1304 w 1446"/>
                  <a:gd name="T57" fmla="*/ 85 h 1247"/>
                  <a:gd name="T58" fmla="*/ 1333 w 1446"/>
                  <a:gd name="T59" fmla="*/ 0 h 1247"/>
                  <a:gd name="T60" fmla="*/ 1219 w 1446"/>
                  <a:gd name="T61" fmla="*/ 85 h 1247"/>
                  <a:gd name="T62" fmla="*/ 1191 w 1446"/>
                  <a:gd name="T63" fmla="*/ 198 h 1247"/>
                  <a:gd name="T64" fmla="*/ 1021 w 1446"/>
                  <a:gd name="T65" fmla="*/ 283 h 1247"/>
                  <a:gd name="T66" fmla="*/ 822 w 1446"/>
                  <a:gd name="T67" fmla="*/ 340 h 1247"/>
                  <a:gd name="T68" fmla="*/ 794 w 1446"/>
                  <a:gd name="T69" fmla="*/ 311 h 1247"/>
                  <a:gd name="T70" fmla="*/ 794 w 1446"/>
                  <a:gd name="T71" fmla="*/ 453 h 1247"/>
                  <a:gd name="T72" fmla="*/ 822 w 1446"/>
                  <a:gd name="T73" fmla="*/ 567 h 1247"/>
                  <a:gd name="T74" fmla="*/ 964 w 1446"/>
                  <a:gd name="T75" fmla="*/ 567 h 1247"/>
                  <a:gd name="T76" fmla="*/ 1049 w 1446"/>
                  <a:gd name="T77" fmla="*/ 481 h 1247"/>
                  <a:gd name="T78" fmla="*/ 1021 w 1446"/>
                  <a:gd name="T79" fmla="*/ 567 h 1247"/>
                  <a:gd name="T80" fmla="*/ 1049 w 1446"/>
                  <a:gd name="T81" fmla="*/ 595 h 1247"/>
                  <a:gd name="T82" fmla="*/ 1049 w 1446"/>
                  <a:gd name="T83" fmla="*/ 708 h 1247"/>
                  <a:gd name="T84" fmla="*/ 936 w 1446"/>
                  <a:gd name="T85" fmla="*/ 708 h 1247"/>
                  <a:gd name="T86" fmla="*/ 992 w 1446"/>
                  <a:gd name="T87" fmla="*/ 652 h 1247"/>
                  <a:gd name="T88" fmla="*/ 907 w 1446"/>
                  <a:gd name="T89" fmla="*/ 623 h 1247"/>
                  <a:gd name="T90" fmla="*/ 851 w 1446"/>
                  <a:gd name="T91" fmla="*/ 623 h 1247"/>
                  <a:gd name="T92" fmla="*/ 822 w 1446"/>
                  <a:gd name="T93" fmla="*/ 680 h 1247"/>
                  <a:gd name="T94" fmla="*/ 766 w 1446"/>
                  <a:gd name="T95" fmla="*/ 737 h 1247"/>
                  <a:gd name="T96" fmla="*/ 766 w 1446"/>
                  <a:gd name="T97" fmla="*/ 822 h 1247"/>
                  <a:gd name="T98" fmla="*/ 680 w 1446"/>
                  <a:gd name="T99" fmla="*/ 850 h 1247"/>
                  <a:gd name="T100" fmla="*/ 709 w 1446"/>
                  <a:gd name="T101" fmla="*/ 765 h 1247"/>
                  <a:gd name="T102" fmla="*/ 737 w 1446"/>
                  <a:gd name="T103" fmla="*/ 708 h 1247"/>
                  <a:gd name="T104" fmla="*/ 766 w 1446"/>
                  <a:gd name="T105" fmla="*/ 623 h 1247"/>
                  <a:gd name="T106" fmla="*/ 737 w 1446"/>
                  <a:gd name="T107" fmla="*/ 481 h 1247"/>
                  <a:gd name="T108" fmla="*/ 652 w 1446"/>
                  <a:gd name="T109" fmla="*/ 510 h 1247"/>
                  <a:gd name="T110" fmla="*/ 567 w 1446"/>
                  <a:gd name="T111" fmla="*/ 51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6" h="1247">
                    <a:moveTo>
                      <a:pt x="567" y="510"/>
                    </a:moveTo>
                    <a:lnTo>
                      <a:pt x="567" y="567"/>
                    </a:lnTo>
                    <a:lnTo>
                      <a:pt x="539" y="623"/>
                    </a:lnTo>
                    <a:lnTo>
                      <a:pt x="482" y="623"/>
                    </a:lnTo>
                    <a:lnTo>
                      <a:pt x="397" y="510"/>
                    </a:lnTo>
                    <a:lnTo>
                      <a:pt x="369" y="538"/>
                    </a:lnTo>
                    <a:lnTo>
                      <a:pt x="312" y="510"/>
                    </a:lnTo>
                    <a:lnTo>
                      <a:pt x="255" y="623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70" y="680"/>
                    </a:lnTo>
                    <a:lnTo>
                      <a:pt x="113" y="737"/>
                    </a:lnTo>
                    <a:lnTo>
                      <a:pt x="113" y="793"/>
                    </a:lnTo>
                    <a:lnTo>
                      <a:pt x="0" y="822"/>
                    </a:lnTo>
                    <a:lnTo>
                      <a:pt x="57" y="850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28" y="963"/>
                    </a:lnTo>
                    <a:lnTo>
                      <a:pt x="85" y="963"/>
                    </a:lnTo>
                    <a:lnTo>
                      <a:pt x="199" y="1020"/>
                    </a:lnTo>
                    <a:lnTo>
                      <a:pt x="170" y="1048"/>
                    </a:lnTo>
                    <a:lnTo>
                      <a:pt x="284" y="1105"/>
                    </a:lnTo>
                    <a:lnTo>
                      <a:pt x="284" y="1162"/>
                    </a:lnTo>
                    <a:lnTo>
                      <a:pt x="397" y="1162"/>
                    </a:lnTo>
                    <a:lnTo>
                      <a:pt x="425" y="1134"/>
                    </a:lnTo>
                    <a:lnTo>
                      <a:pt x="482" y="1162"/>
                    </a:lnTo>
                    <a:lnTo>
                      <a:pt x="567" y="1134"/>
                    </a:lnTo>
                    <a:lnTo>
                      <a:pt x="595" y="1162"/>
                    </a:lnTo>
                    <a:lnTo>
                      <a:pt x="595" y="1190"/>
                    </a:lnTo>
                    <a:lnTo>
                      <a:pt x="680" y="1219"/>
                    </a:lnTo>
                    <a:lnTo>
                      <a:pt x="709" y="1219"/>
                    </a:lnTo>
                    <a:lnTo>
                      <a:pt x="794" y="1162"/>
                    </a:lnTo>
                    <a:lnTo>
                      <a:pt x="822" y="1219"/>
                    </a:lnTo>
                    <a:lnTo>
                      <a:pt x="879" y="1134"/>
                    </a:lnTo>
                    <a:lnTo>
                      <a:pt x="907" y="1162"/>
                    </a:lnTo>
                    <a:lnTo>
                      <a:pt x="964" y="1162"/>
                    </a:lnTo>
                    <a:lnTo>
                      <a:pt x="992" y="1247"/>
                    </a:lnTo>
                    <a:lnTo>
                      <a:pt x="1106" y="1134"/>
                    </a:lnTo>
                    <a:lnTo>
                      <a:pt x="1077" y="1077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91" y="935"/>
                    </a:lnTo>
                    <a:lnTo>
                      <a:pt x="1219" y="963"/>
                    </a:lnTo>
                    <a:lnTo>
                      <a:pt x="1247" y="963"/>
                    </a:lnTo>
                    <a:lnTo>
                      <a:pt x="1389" y="822"/>
                    </a:lnTo>
                    <a:lnTo>
                      <a:pt x="1333" y="793"/>
                    </a:lnTo>
                    <a:lnTo>
                      <a:pt x="1333" y="708"/>
                    </a:lnTo>
                    <a:lnTo>
                      <a:pt x="1389" y="652"/>
                    </a:lnTo>
                    <a:lnTo>
                      <a:pt x="1389" y="538"/>
                    </a:lnTo>
                    <a:lnTo>
                      <a:pt x="1276" y="453"/>
                    </a:lnTo>
                    <a:lnTo>
                      <a:pt x="1333" y="311"/>
                    </a:lnTo>
                    <a:lnTo>
                      <a:pt x="1446" y="283"/>
                    </a:lnTo>
                    <a:lnTo>
                      <a:pt x="1361" y="226"/>
                    </a:lnTo>
                    <a:lnTo>
                      <a:pt x="1361" y="170"/>
                    </a:lnTo>
                    <a:lnTo>
                      <a:pt x="1304" y="198"/>
                    </a:lnTo>
                    <a:lnTo>
                      <a:pt x="1304" y="141"/>
                    </a:lnTo>
                    <a:lnTo>
                      <a:pt x="1333" y="113"/>
                    </a:lnTo>
                    <a:lnTo>
                      <a:pt x="1304" y="85"/>
                    </a:lnTo>
                    <a:lnTo>
                      <a:pt x="1361" y="0"/>
                    </a:lnTo>
                    <a:lnTo>
                      <a:pt x="1333" y="0"/>
                    </a:lnTo>
                    <a:lnTo>
                      <a:pt x="1276" y="56"/>
                    </a:lnTo>
                    <a:lnTo>
                      <a:pt x="1219" y="85"/>
                    </a:lnTo>
                    <a:lnTo>
                      <a:pt x="1219" y="141"/>
                    </a:lnTo>
                    <a:lnTo>
                      <a:pt x="1191" y="198"/>
                    </a:lnTo>
                    <a:lnTo>
                      <a:pt x="1134" y="198"/>
                    </a:lnTo>
                    <a:lnTo>
                      <a:pt x="1021" y="283"/>
                    </a:lnTo>
                    <a:lnTo>
                      <a:pt x="964" y="255"/>
                    </a:lnTo>
                    <a:lnTo>
                      <a:pt x="822" y="340"/>
                    </a:lnTo>
                    <a:lnTo>
                      <a:pt x="822" y="311"/>
                    </a:lnTo>
                    <a:lnTo>
                      <a:pt x="794" y="311"/>
                    </a:lnTo>
                    <a:lnTo>
                      <a:pt x="766" y="396"/>
                    </a:lnTo>
                    <a:lnTo>
                      <a:pt x="794" y="453"/>
                    </a:lnTo>
                    <a:lnTo>
                      <a:pt x="822" y="453"/>
                    </a:lnTo>
                    <a:lnTo>
                      <a:pt x="822" y="567"/>
                    </a:lnTo>
                    <a:lnTo>
                      <a:pt x="936" y="538"/>
                    </a:lnTo>
                    <a:lnTo>
                      <a:pt x="964" y="567"/>
                    </a:lnTo>
                    <a:lnTo>
                      <a:pt x="1021" y="481"/>
                    </a:lnTo>
                    <a:lnTo>
                      <a:pt x="1049" y="481"/>
                    </a:lnTo>
                    <a:lnTo>
                      <a:pt x="1021" y="538"/>
                    </a:lnTo>
                    <a:lnTo>
                      <a:pt x="1021" y="567"/>
                    </a:lnTo>
                    <a:lnTo>
                      <a:pt x="1049" y="567"/>
                    </a:lnTo>
                    <a:lnTo>
                      <a:pt x="1049" y="595"/>
                    </a:lnTo>
                    <a:lnTo>
                      <a:pt x="1021" y="652"/>
                    </a:lnTo>
                    <a:lnTo>
                      <a:pt x="1049" y="708"/>
                    </a:lnTo>
                    <a:lnTo>
                      <a:pt x="1021" y="680"/>
                    </a:lnTo>
                    <a:lnTo>
                      <a:pt x="936" y="708"/>
                    </a:lnTo>
                    <a:lnTo>
                      <a:pt x="936" y="680"/>
                    </a:lnTo>
                    <a:lnTo>
                      <a:pt x="992" y="652"/>
                    </a:lnTo>
                    <a:lnTo>
                      <a:pt x="992" y="623"/>
                    </a:lnTo>
                    <a:lnTo>
                      <a:pt x="907" y="623"/>
                    </a:lnTo>
                    <a:lnTo>
                      <a:pt x="879" y="652"/>
                    </a:lnTo>
                    <a:lnTo>
                      <a:pt x="851" y="623"/>
                    </a:lnTo>
                    <a:lnTo>
                      <a:pt x="794" y="680"/>
                    </a:lnTo>
                    <a:lnTo>
                      <a:pt x="822" y="680"/>
                    </a:lnTo>
                    <a:lnTo>
                      <a:pt x="822" y="708"/>
                    </a:lnTo>
                    <a:lnTo>
                      <a:pt x="766" y="737"/>
                    </a:lnTo>
                    <a:lnTo>
                      <a:pt x="737" y="765"/>
                    </a:lnTo>
                    <a:lnTo>
                      <a:pt x="766" y="822"/>
                    </a:lnTo>
                    <a:lnTo>
                      <a:pt x="709" y="822"/>
                    </a:lnTo>
                    <a:lnTo>
                      <a:pt x="680" y="850"/>
                    </a:lnTo>
                    <a:lnTo>
                      <a:pt x="680" y="793"/>
                    </a:lnTo>
                    <a:lnTo>
                      <a:pt x="709" y="765"/>
                    </a:lnTo>
                    <a:lnTo>
                      <a:pt x="680" y="737"/>
                    </a:lnTo>
                    <a:lnTo>
                      <a:pt x="737" y="708"/>
                    </a:lnTo>
                    <a:lnTo>
                      <a:pt x="709" y="680"/>
                    </a:lnTo>
                    <a:lnTo>
                      <a:pt x="766" y="623"/>
                    </a:lnTo>
                    <a:lnTo>
                      <a:pt x="766" y="538"/>
                    </a:lnTo>
                    <a:lnTo>
                      <a:pt x="737" y="481"/>
                    </a:lnTo>
                    <a:lnTo>
                      <a:pt x="709" y="425"/>
                    </a:lnTo>
                    <a:lnTo>
                      <a:pt x="652" y="510"/>
                    </a:lnTo>
                    <a:lnTo>
                      <a:pt x="595" y="481"/>
                    </a:lnTo>
                    <a:lnTo>
                      <a:pt x="567" y="51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3805" y="1040"/>
                <a:ext cx="57" cy="85"/>
              </a:xfrm>
              <a:custGeom>
                <a:avLst/>
                <a:gdLst>
                  <a:gd name="T0" fmla="*/ 0 w 57"/>
                  <a:gd name="T1" fmla="*/ 56 h 85"/>
                  <a:gd name="T2" fmla="*/ 29 w 57"/>
                  <a:gd name="T3" fmla="*/ 0 h 85"/>
                  <a:gd name="T4" fmla="*/ 57 w 57"/>
                  <a:gd name="T5" fmla="*/ 28 h 85"/>
                  <a:gd name="T6" fmla="*/ 29 w 57"/>
                  <a:gd name="T7" fmla="*/ 85 h 85"/>
                  <a:gd name="T8" fmla="*/ 0 w 57"/>
                  <a:gd name="T9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0" y="56"/>
                    </a:moveTo>
                    <a:lnTo>
                      <a:pt x="29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2473" y="1862"/>
                <a:ext cx="1616" cy="1049"/>
              </a:xfrm>
              <a:custGeom>
                <a:avLst/>
                <a:gdLst>
                  <a:gd name="T0" fmla="*/ 1190 w 1616"/>
                  <a:gd name="T1" fmla="*/ 141 h 1049"/>
                  <a:gd name="T2" fmla="*/ 1134 w 1616"/>
                  <a:gd name="T3" fmla="*/ 113 h 1049"/>
                  <a:gd name="T4" fmla="*/ 1049 w 1616"/>
                  <a:gd name="T5" fmla="*/ 170 h 1049"/>
                  <a:gd name="T6" fmla="*/ 1049 w 1616"/>
                  <a:gd name="T7" fmla="*/ 312 h 1049"/>
                  <a:gd name="T8" fmla="*/ 907 w 1616"/>
                  <a:gd name="T9" fmla="*/ 340 h 1049"/>
                  <a:gd name="T10" fmla="*/ 822 w 1616"/>
                  <a:gd name="T11" fmla="*/ 312 h 1049"/>
                  <a:gd name="T12" fmla="*/ 737 w 1616"/>
                  <a:gd name="T13" fmla="*/ 340 h 1049"/>
                  <a:gd name="T14" fmla="*/ 623 w 1616"/>
                  <a:gd name="T15" fmla="*/ 397 h 1049"/>
                  <a:gd name="T16" fmla="*/ 538 w 1616"/>
                  <a:gd name="T17" fmla="*/ 340 h 1049"/>
                  <a:gd name="T18" fmla="*/ 425 w 1616"/>
                  <a:gd name="T19" fmla="*/ 340 h 1049"/>
                  <a:gd name="T20" fmla="*/ 340 w 1616"/>
                  <a:gd name="T21" fmla="*/ 340 h 1049"/>
                  <a:gd name="T22" fmla="*/ 198 w 1616"/>
                  <a:gd name="T23" fmla="*/ 368 h 1049"/>
                  <a:gd name="T24" fmla="*/ 142 w 1616"/>
                  <a:gd name="T25" fmla="*/ 340 h 1049"/>
                  <a:gd name="T26" fmla="*/ 142 w 1616"/>
                  <a:gd name="T27" fmla="*/ 425 h 1049"/>
                  <a:gd name="T28" fmla="*/ 85 w 1616"/>
                  <a:gd name="T29" fmla="*/ 453 h 1049"/>
                  <a:gd name="T30" fmla="*/ 56 w 1616"/>
                  <a:gd name="T31" fmla="*/ 510 h 1049"/>
                  <a:gd name="T32" fmla="*/ 0 w 1616"/>
                  <a:gd name="T33" fmla="*/ 595 h 1049"/>
                  <a:gd name="T34" fmla="*/ 85 w 1616"/>
                  <a:gd name="T35" fmla="*/ 737 h 1049"/>
                  <a:gd name="T36" fmla="*/ 85 w 1616"/>
                  <a:gd name="T37" fmla="*/ 793 h 1049"/>
                  <a:gd name="T38" fmla="*/ 113 w 1616"/>
                  <a:gd name="T39" fmla="*/ 935 h 1049"/>
                  <a:gd name="T40" fmla="*/ 198 w 1616"/>
                  <a:gd name="T41" fmla="*/ 992 h 1049"/>
                  <a:gd name="T42" fmla="*/ 340 w 1616"/>
                  <a:gd name="T43" fmla="*/ 1049 h 1049"/>
                  <a:gd name="T44" fmla="*/ 453 w 1616"/>
                  <a:gd name="T45" fmla="*/ 1020 h 1049"/>
                  <a:gd name="T46" fmla="*/ 623 w 1616"/>
                  <a:gd name="T47" fmla="*/ 1020 h 1049"/>
                  <a:gd name="T48" fmla="*/ 709 w 1616"/>
                  <a:gd name="T49" fmla="*/ 1020 h 1049"/>
                  <a:gd name="T50" fmla="*/ 765 w 1616"/>
                  <a:gd name="T51" fmla="*/ 992 h 1049"/>
                  <a:gd name="T52" fmla="*/ 850 w 1616"/>
                  <a:gd name="T53" fmla="*/ 907 h 1049"/>
                  <a:gd name="T54" fmla="*/ 1020 w 1616"/>
                  <a:gd name="T55" fmla="*/ 708 h 1049"/>
                  <a:gd name="T56" fmla="*/ 1134 w 1616"/>
                  <a:gd name="T57" fmla="*/ 623 h 1049"/>
                  <a:gd name="T58" fmla="*/ 1247 w 1616"/>
                  <a:gd name="T59" fmla="*/ 595 h 1049"/>
                  <a:gd name="T60" fmla="*/ 1389 w 1616"/>
                  <a:gd name="T61" fmla="*/ 595 h 1049"/>
                  <a:gd name="T62" fmla="*/ 1446 w 1616"/>
                  <a:gd name="T63" fmla="*/ 623 h 1049"/>
                  <a:gd name="T64" fmla="*/ 1446 w 1616"/>
                  <a:gd name="T65" fmla="*/ 538 h 1049"/>
                  <a:gd name="T66" fmla="*/ 1616 w 1616"/>
                  <a:gd name="T67" fmla="*/ 482 h 1049"/>
                  <a:gd name="T68" fmla="*/ 1587 w 1616"/>
                  <a:gd name="T69" fmla="*/ 425 h 1049"/>
                  <a:gd name="T70" fmla="*/ 1587 w 1616"/>
                  <a:gd name="T71" fmla="*/ 340 h 1049"/>
                  <a:gd name="T72" fmla="*/ 1587 w 1616"/>
                  <a:gd name="T73" fmla="*/ 255 h 1049"/>
                  <a:gd name="T74" fmla="*/ 1474 w 1616"/>
                  <a:gd name="T75" fmla="*/ 170 h 1049"/>
                  <a:gd name="T76" fmla="*/ 1446 w 1616"/>
                  <a:gd name="T77" fmla="*/ 170 h 1049"/>
                  <a:gd name="T78" fmla="*/ 1389 w 1616"/>
                  <a:gd name="T79" fmla="*/ 85 h 1049"/>
                  <a:gd name="T80" fmla="*/ 1361 w 1616"/>
                  <a:gd name="T81" fmla="*/ 28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16" h="1049">
                    <a:moveTo>
                      <a:pt x="1332" y="0"/>
                    </a:moveTo>
                    <a:lnTo>
                      <a:pt x="1190" y="141"/>
                    </a:lnTo>
                    <a:lnTo>
                      <a:pt x="1162" y="141"/>
                    </a:lnTo>
                    <a:lnTo>
                      <a:pt x="1134" y="113"/>
                    </a:lnTo>
                    <a:lnTo>
                      <a:pt x="1077" y="170"/>
                    </a:lnTo>
                    <a:lnTo>
                      <a:pt x="1049" y="170"/>
                    </a:lnTo>
                    <a:lnTo>
                      <a:pt x="1020" y="255"/>
                    </a:lnTo>
                    <a:lnTo>
                      <a:pt x="1049" y="312"/>
                    </a:lnTo>
                    <a:lnTo>
                      <a:pt x="935" y="425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22" y="312"/>
                    </a:lnTo>
                    <a:lnTo>
                      <a:pt x="765" y="397"/>
                    </a:lnTo>
                    <a:lnTo>
                      <a:pt x="737" y="340"/>
                    </a:lnTo>
                    <a:lnTo>
                      <a:pt x="652" y="397"/>
                    </a:lnTo>
                    <a:lnTo>
                      <a:pt x="623" y="397"/>
                    </a:lnTo>
                    <a:lnTo>
                      <a:pt x="538" y="368"/>
                    </a:lnTo>
                    <a:lnTo>
                      <a:pt x="538" y="340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198" y="368"/>
                    </a:lnTo>
                    <a:lnTo>
                      <a:pt x="170" y="340"/>
                    </a:lnTo>
                    <a:lnTo>
                      <a:pt x="142" y="340"/>
                    </a:lnTo>
                    <a:lnTo>
                      <a:pt x="113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0" y="453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85" y="652"/>
                    </a:lnTo>
                    <a:lnTo>
                      <a:pt x="85" y="737"/>
                    </a:lnTo>
                    <a:lnTo>
                      <a:pt x="56" y="793"/>
                    </a:lnTo>
                    <a:lnTo>
                      <a:pt x="85" y="793"/>
                    </a:lnTo>
                    <a:lnTo>
                      <a:pt x="113" y="850"/>
                    </a:lnTo>
                    <a:lnTo>
                      <a:pt x="113" y="935"/>
                    </a:lnTo>
                    <a:lnTo>
                      <a:pt x="170" y="992"/>
                    </a:lnTo>
                    <a:lnTo>
                      <a:pt x="198" y="992"/>
                    </a:lnTo>
                    <a:lnTo>
                      <a:pt x="283" y="1049"/>
                    </a:lnTo>
                    <a:lnTo>
                      <a:pt x="340" y="1049"/>
                    </a:lnTo>
                    <a:lnTo>
                      <a:pt x="397" y="1020"/>
                    </a:lnTo>
                    <a:lnTo>
                      <a:pt x="453" y="1020"/>
                    </a:lnTo>
                    <a:lnTo>
                      <a:pt x="538" y="1049"/>
                    </a:lnTo>
                    <a:lnTo>
                      <a:pt x="623" y="1020"/>
                    </a:lnTo>
                    <a:lnTo>
                      <a:pt x="652" y="1020"/>
                    </a:lnTo>
                    <a:lnTo>
                      <a:pt x="709" y="1020"/>
                    </a:lnTo>
                    <a:lnTo>
                      <a:pt x="709" y="992"/>
                    </a:lnTo>
                    <a:lnTo>
                      <a:pt x="765" y="992"/>
                    </a:lnTo>
                    <a:lnTo>
                      <a:pt x="794" y="907"/>
                    </a:lnTo>
                    <a:lnTo>
                      <a:pt x="850" y="907"/>
                    </a:lnTo>
                    <a:lnTo>
                      <a:pt x="964" y="765"/>
                    </a:lnTo>
                    <a:lnTo>
                      <a:pt x="1020" y="708"/>
                    </a:lnTo>
                    <a:lnTo>
                      <a:pt x="1077" y="680"/>
                    </a:lnTo>
                    <a:lnTo>
                      <a:pt x="1134" y="623"/>
                    </a:lnTo>
                    <a:lnTo>
                      <a:pt x="1162" y="623"/>
                    </a:lnTo>
                    <a:lnTo>
                      <a:pt x="1247" y="595"/>
                    </a:lnTo>
                    <a:lnTo>
                      <a:pt x="1276" y="623"/>
                    </a:lnTo>
                    <a:lnTo>
                      <a:pt x="1389" y="595"/>
                    </a:lnTo>
                    <a:lnTo>
                      <a:pt x="1417" y="623"/>
                    </a:lnTo>
                    <a:lnTo>
                      <a:pt x="1446" y="623"/>
                    </a:lnTo>
                    <a:lnTo>
                      <a:pt x="1474" y="567"/>
                    </a:lnTo>
                    <a:lnTo>
                      <a:pt x="1446" y="538"/>
                    </a:lnTo>
                    <a:lnTo>
                      <a:pt x="1559" y="482"/>
                    </a:lnTo>
                    <a:lnTo>
                      <a:pt x="1616" y="482"/>
                    </a:lnTo>
                    <a:lnTo>
                      <a:pt x="1616" y="425"/>
                    </a:lnTo>
                    <a:lnTo>
                      <a:pt x="1587" y="425"/>
                    </a:lnTo>
                    <a:lnTo>
                      <a:pt x="1559" y="397"/>
                    </a:lnTo>
                    <a:lnTo>
                      <a:pt x="1587" y="340"/>
                    </a:lnTo>
                    <a:lnTo>
                      <a:pt x="1559" y="283"/>
                    </a:lnTo>
                    <a:lnTo>
                      <a:pt x="1587" y="255"/>
                    </a:lnTo>
                    <a:lnTo>
                      <a:pt x="1587" y="198"/>
                    </a:lnTo>
                    <a:lnTo>
                      <a:pt x="1474" y="170"/>
                    </a:lnTo>
                    <a:lnTo>
                      <a:pt x="1446" y="198"/>
                    </a:lnTo>
                    <a:lnTo>
                      <a:pt x="1446" y="170"/>
                    </a:lnTo>
                    <a:lnTo>
                      <a:pt x="1446" y="113"/>
                    </a:lnTo>
                    <a:lnTo>
                      <a:pt x="1389" y="85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3352" y="2287"/>
                <a:ext cx="1899" cy="1928"/>
              </a:xfrm>
              <a:custGeom>
                <a:avLst/>
                <a:gdLst>
                  <a:gd name="T0" fmla="*/ 113 w 1899"/>
                  <a:gd name="T1" fmla="*/ 1899 h 1928"/>
                  <a:gd name="T2" fmla="*/ 255 w 1899"/>
                  <a:gd name="T3" fmla="*/ 1899 h 1928"/>
                  <a:gd name="T4" fmla="*/ 311 w 1899"/>
                  <a:gd name="T5" fmla="*/ 1871 h 1928"/>
                  <a:gd name="T6" fmla="*/ 340 w 1899"/>
                  <a:gd name="T7" fmla="*/ 1843 h 1928"/>
                  <a:gd name="T8" fmla="*/ 425 w 1899"/>
                  <a:gd name="T9" fmla="*/ 1729 h 1928"/>
                  <a:gd name="T10" fmla="*/ 510 w 1899"/>
                  <a:gd name="T11" fmla="*/ 1701 h 1928"/>
                  <a:gd name="T12" fmla="*/ 595 w 1899"/>
                  <a:gd name="T13" fmla="*/ 1729 h 1928"/>
                  <a:gd name="T14" fmla="*/ 765 w 1899"/>
                  <a:gd name="T15" fmla="*/ 1758 h 1928"/>
                  <a:gd name="T16" fmla="*/ 793 w 1899"/>
                  <a:gd name="T17" fmla="*/ 1729 h 1928"/>
                  <a:gd name="T18" fmla="*/ 822 w 1899"/>
                  <a:gd name="T19" fmla="*/ 1673 h 1928"/>
                  <a:gd name="T20" fmla="*/ 850 w 1899"/>
                  <a:gd name="T21" fmla="*/ 1587 h 1928"/>
                  <a:gd name="T22" fmla="*/ 907 w 1899"/>
                  <a:gd name="T23" fmla="*/ 1502 h 1928"/>
                  <a:gd name="T24" fmla="*/ 1105 w 1899"/>
                  <a:gd name="T25" fmla="*/ 1559 h 1928"/>
                  <a:gd name="T26" fmla="*/ 992 w 1899"/>
                  <a:gd name="T27" fmla="*/ 1474 h 1928"/>
                  <a:gd name="T28" fmla="*/ 1020 w 1899"/>
                  <a:gd name="T29" fmla="*/ 1389 h 1928"/>
                  <a:gd name="T30" fmla="*/ 935 w 1899"/>
                  <a:gd name="T31" fmla="*/ 1361 h 1928"/>
                  <a:gd name="T32" fmla="*/ 878 w 1899"/>
                  <a:gd name="T33" fmla="*/ 1389 h 1928"/>
                  <a:gd name="T34" fmla="*/ 850 w 1899"/>
                  <a:gd name="T35" fmla="*/ 1276 h 1928"/>
                  <a:gd name="T36" fmla="*/ 907 w 1899"/>
                  <a:gd name="T37" fmla="*/ 1162 h 1928"/>
                  <a:gd name="T38" fmla="*/ 1020 w 1899"/>
                  <a:gd name="T39" fmla="*/ 964 h 1928"/>
                  <a:gd name="T40" fmla="*/ 963 w 1899"/>
                  <a:gd name="T41" fmla="*/ 879 h 1928"/>
                  <a:gd name="T42" fmla="*/ 1105 w 1899"/>
                  <a:gd name="T43" fmla="*/ 850 h 1928"/>
                  <a:gd name="T44" fmla="*/ 1162 w 1899"/>
                  <a:gd name="T45" fmla="*/ 794 h 1928"/>
                  <a:gd name="T46" fmla="*/ 1190 w 1899"/>
                  <a:gd name="T47" fmla="*/ 680 h 1928"/>
                  <a:gd name="T48" fmla="*/ 1417 w 1899"/>
                  <a:gd name="T49" fmla="*/ 680 h 1928"/>
                  <a:gd name="T50" fmla="*/ 1587 w 1899"/>
                  <a:gd name="T51" fmla="*/ 595 h 1928"/>
                  <a:gd name="T52" fmla="*/ 1786 w 1899"/>
                  <a:gd name="T53" fmla="*/ 510 h 1928"/>
                  <a:gd name="T54" fmla="*/ 1842 w 1899"/>
                  <a:gd name="T55" fmla="*/ 454 h 1928"/>
                  <a:gd name="T56" fmla="*/ 1814 w 1899"/>
                  <a:gd name="T57" fmla="*/ 397 h 1928"/>
                  <a:gd name="T58" fmla="*/ 1814 w 1899"/>
                  <a:gd name="T59" fmla="*/ 198 h 1928"/>
                  <a:gd name="T60" fmla="*/ 1786 w 1899"/>
                  <a:gd name="T61" fmla="*/ 113 h 1928"/>
                  <a:gd name="T62" fmla="*/ 1701 w 1899"/>
                  <a:gd name="T63" fmla="*/ 142 h 1928"/>
                  <a:gd name="T64" fmla="*/ 1644 w 1899"/>
                  <a:gd name="T65" fmla="*/ 142 h 1928"/>
                  <a:gd name="T66" fmla="*/ 1445 w 1899"/>
                  <a:gd name="T67" fmla="*/ 198 h 1928"/>
                  <a:gd name="T68" fmla="*/ 1304 w 1899"/>
                  <a:gd name="T69" fmla="*/ 113 h 1928"/>
                  <a:gd name="T70" fmla="*/ 1105 w 1899"/>
                  <a:gd name="T71" fmla="*/ 28 h 1928"/>
                  <a:gd name="T72" fmla="*/ 992 w 1899"/>
                  <a:gd name="T73" fmla="*/ 28 h 1928"/>
                  <a:gd name="T74" fmla="*/ 907 w 1899"/>
                  <a:gd name="T75" fmla="*/ 0 h 1928"/>
                  <a:gd name="T76" fmla="*/ 737 w 1899"/>
                  <a:gd name="T77" fmla="*/ 0 h 1928"/>
                  <a:gd name="T78" fmla="*/ 680 w 1899"/>
                  <a:gd name="T79" fmla="*/ 57 h 1928"/>
                  <a:gd name="T80" fmla="*/ 595 w 1899"/>
                  <a:gd name="T81" fmla="*/ 142 h 1928"/>
                  <a:gd name="T82" fmla="*/ 538 w 1899"/>
                  <a:gd name="T83" fmla="*/ 198 h 1928"/>
                  <a:gd name="T84" fmla="*/ 510 w 1899"/>
                  <a:gd name="T85" fmla="*/ 340 h 1928"/>
                  <a:gd name="T86" fmla="*/ 482 w 1899"/>
                  <a:gd name="T87" fmla="*/ 454 h 1928"/>
                  <a:gd name="T88" fmla="*/ 397 w 1899"/>
                  <a:gd name="T89" fmla="*/ 595 h 1928"/>
                  <a:gd name="T90" fmla="*/ 397 w 1899"/>
                  <a:gd name="T91" fmla="*/ 652 h 1928"/>
                  <a:gd name="T92" fmla="*/ 340 w 1899"/>
                  <a:gd name="T93" fmla="*/ 737 h 1928"/>
                  <a:gd name="T94" fmla="*/ 397 w 1899"/>
                  <a:gd name="T95" fmla="*/ 907 h 1928"/>
                  <a:gd name="T96" fmla="*/ 397 w 1899"/>
                  <a:gd name="T97" fmla="*/ 1077 h 1928"/>
                  <a:gd name="T98" fmla="*/ 425 w 1899"/>
                  <a:gd name="T99" fmla="*/ 1162 h 1928"/>
                  <a:gd name="T100" fmla="*/ 397 w 1899"/>
                  <a:gd name="T101" fmla="*/ 1219 h 1928"/>
                  <a:gd name="T102" fmla="*/ 368 w 1899"/>
                  <a:gd name="T103" fmla="*/ 1276 h 1928"/>
                  <a:gd name="T104" fmla="*/ 340 w 1899"/>
                  <a:gd name="T105" fmla="*/ 1361 h 1928"/>
                  <a:gd name="T106" fmla="*/ 311 w 1899"/>
                  <a:gd name="T107" fmla="*/ 1417 h 1928"/>
                  <a:gd name="T108" fmla="*/ 226 w 1899"/>
                  <a:gd name="T109" fmla="*/ 1502 h 1928"/>
                  <a:gd name="T110" fmla="*/ 113 w 1899"/>
                  <a:gd name="T111" fmla="*/ 1502 h 1928"/>
                  <a:gd name="T112" fmla="*/ 141 w 1899"/>
                  <a:gd name="T113" fmla="*/ 1559 h 1928"/>
                  <a:gd name="T114" fmla="*/ 113 w 1899"/>
                  <a:gd name="T115" fmla="*/ 1616 h 1928"/>
                  <a:gd name="T116" fmla="*/ 56 w 1899"/>
                  <a:gd name="T117" fmla="*/ 1673 h 1928"/>
                  <a:gd name="T118" fmla="*/ 0 w 1899"/>
                  <a:gd name="T119" fmla="*/ 1814 h 1928"/>
                  <a:gd name="T120" fmla="*/ 56 w 1899"/>
                  <a:gd name="T121" fmla="*/ 1899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99" h="1928">
                    <a:moveTo>
                      <a:pt x="56" y="1899"/>
                    </a:moveTo>
                    <a:lnTo>
                      <a:pt x="113" y="1899"/>
                    </a:lnTo>
                    <a:lnTo>
                      <a:pt x="113" y="1928"/>
                    </a:lnTo>
                    <a:lnTo>
                      <a:pt x="255" y="1899"/>
                    </a:lnTo>
                    <a:lnTo>
                      <a:pt x="255" y="1928"/>
                    </a:lnTo>
                    <a:lnTo>
                      <a:pt x="311" y="1871"/>
                    </a:lnTo>
                    <a:lnTo>
                      <a:pt x="340" y="1871"/>
                    </a:lnTo>
                    <a:lnTo>
                      <a:pt x="340" y="1843"/>
                    </a:lnTo>
                    <a:lnTo>
                      <a:pt x="453" y="1758"/>
                    </a:lnTo>
                    <a:lnTo>
                      <a:pt x="425" y="1729"/>
                    </a:lnTo>
                    <a:lnTo>
                      <a:pt x="482" y="1673"/>
                    </a:lnTo>
                    <a:lnTo>
                      <a:pt x="510" y="1701"/>
                    </a:lnTo>
                    <a:lnTo>
                      <a:pt x="595" y="1701"/>
                    </a:lnTo>
                    <a:lnTo>
                      <a:pt x="595" y="1729"/>
                    </a:lnTo>
                    <a:lnTo>
                      <a:pt x="680" y="1758"/>
                    </a:lnTo>
                    <a:lnTo>
                      <a:pt x="765" y="1758"/>
                    </a:lnTo>
                    <a:lnTo>
                      <a:pt x="737" y="1701"/>
                    </a:lnTo>
                    <a:lnTo>
                      <a:pt x="793" y="1729"/>
                    </a:lnTo>
                    <a:lnTo>
                      <a:pt x="822" y="1701"/>
                    </a:lnTo>
                    <a:lnTo>
                      <a:pt x="822" y="1673"/>
                    </a:lnTo>
                    <a:lnTo>
                      <a:pt x="793" y="1644"/>
                    </a:lnTo>
                    <a:lnTo>
                      <a:pt x="850" y="1587"/>
                    </a:lnTo>
                    <a:lnTo>
                      <a:pt x="850" y="1559"/>
                    </a:lnTo>
                    <a:lnTo>
                      <a:pt x="907" y="1502"/>
                    </a:lnTo>
                    <a:lnTo>
                      <a:pt x="1020" y="1559"/>
                    </a:lnTo>
                    <a:lnTo>
                      <a:pt x="1105" y="1559"/>
                    </a:lnTo>
                    <a:lnTo>
                      <a:pt x="1049" y="1474"/>
                    </a:lnTo>
                    <a:lnTo>
                      <a:pt x="992" y="1474"/>
                    </a:lnTo>
                    <a:lnTo>
                      <a:pt x="992" y="1417"/>
                    </a:lnTo>
                    <a:lnTo>
                      <a:pt x="1020" y="1389"/>
                    </a:lnTo>
                    <a:lnTo>
                      <a:pt x="992" y="1361"/>
                    </a:lnTo>
                    <a:lnTo>
                      <a:pt x="935" y="1361"/>
                    </a:lnTo>
                    <a:lnTo>
                      <a:pt x="907" y="1332"/>
                    </a:lnTo>
                    <a:lnTo>
                      <a:pt x="878" y="1389"/>
                    </a:lnTo>
                    <a:lnTo>
                      <a:pt x="822" y="1332"/>
                    </a:lnTo>
                    <a:lnTo>
                      <a:pt x="850" y="1276"/>
                    </a:lnTo>
                    <a:lnTo>
                      <a:pt x="850" y="1219"/>
                    </a:lnTo>
                    <a:lnTo>
                      <a:pt x="907" y="1162"/>
                    </a:lnTo>
                    <a:lnTo>
                      <a:pt x="907" y="1106"/>
                    </a:lnTo>
                    <a:lnTo>
                      <a:pt x="1020" y="964"/>
                    </a:lnTo>
                    <a:lnTo>
                      <a:pt x="1020" y="935"/>
                    </a:lnTo>
                    <a:lnTo>
                      <a:pt x="963" y="879"/>
                    </a:lnTo>
                    <a:lnTo>
                      <a:pt x="1049" y="822"/>
                    </a:lnTo>
                    <a:lnTo>
                      <a:pt x="1105" y="850"/>
                    </a:lnTo>
                    <a:lnTo>
                      <a:pt x="1134" y="794"/>
                    </a:lnTo>
                    <a:lnTo>
                      <a:pt x="1162" y="794"/>
                    </a:lnTo>
                    <a:lnTo>
                      <a:pt x="1134" y="765"/>
                    </a:lnTo>
                    <a:lnTo>
                      <a:pt x="1190" y="680"/>
                    </a:lnTo>
                    <a:lnTo>
                      <a:pt x="1275" y="652"/>
                    </a:lnTo>
                    <a:lnTo>
                      <a:pt x="1417" y="680"/>
                    </a:lnTo>
                    <a:lnTo>
                      <a:pt x="1587" y="624"/>
                    </a:lnTo>
                    <a:lnTo>
                      <a:pt x="1587" y="595"/>
                    </a:lnTo>
                    <a:lnTo>
                      <a:pt x="1616" y="482"/>
                    </a:lnTo>
                    <a:lnTo>
                      <a:pt x="1786" y="510"/>
                    </a:lnTo>
                    <a:lnTo>
                      <a:pt x="1814" y="539"/>
                    </a:lnTo>
                    <a:lnTo>
                      <a:pt x="1842" y="454"/>
                    </a:lnTo>
                    <a:lnTo>
                      <a:pt x="1814" y="454"/>
                    </a:lnTo>
                    <a:lnTo>
                      <a:pt x="1814" y="397"/>
                    </a:lnTo>
                    <a:lnTo>
                      <a:pt x="1899" y="312"/>
                    </a:lnTo>
                    <a:lnTo>
                      <a:pt x="1814" y="198"/>
                    </a:lnTo>
                    <a:lnTo>
                      <a:pt x="1757" y="198"/>
                    </a:lnTo>
                    <a:lnTo>
                      <a:pt x="1786" y="113"/>
                    </a:lnTo>
                    <a:lnTo>
                      <a:pt x="1729" y="113"/>
                    </a:lnTo>
                    <a:lnTo>
                      <a:pt x="1701" y="142"/>
                    </a:lnTo>
                    <a:lnTo>
                      <a:pt x="1672" y="113"/>
                    </a:lnTo>
                    <a:lnTo>
                      <a:pt x="1644" y="142"/>
                    </a:lnTo>
                    <a:lnTo>
                      <a:pt x="1530" y="142"/>
                    </a:lnTo>
                    <a:lnTo>
                      <a:pt x="1445" y="198"/>
                    </a:lnTo>
                    <a:lnTo>
                      <a:pt x="1332" y="113"/>
                    </a:lnTo>
                    <a:lnTo>
                      <a:pt x="1304" y="113"/>
                    </a:lnTo>
                    <a:lnTo>
                      <a:pt x="1219" y="85"/>
                    </a:lnTo>
                    <a:lnTo>
                      <a:pt x="1105" y="28"/>
                    </a:lnTo>
                    <a:lnTo>
                      <a:pt x="1077" y="57"/>
                    </a:lnTo>
                    <a:lnTo>
                      <a:pt x="992" y="28"/>
                    </a:lnTo>
                    <a:lnTo>
                      <a:pt x="963" y="57"/>
                    </a:lnTo>
                    <a:lnTo>
                      <a:pt x="907" y="0"/>
                    </a:lnTo>
                    <a:lnTo>
                      <a:pt x="822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567" y="113"/>
                    </a:lnTo>
                    <a:lnTo>
                      <a:pt x="595" y="142"/>
                    </a:lnTo>
                    <a:lnTo>
                      <a:pt x="567" y="198"/>
                    </a:lnTo>
                    <a:lnTo>
                      <a:pt x="538" y="198"/>
                    </a:lnTo>
                    <a:lnTo>
                      <a:pt x="595" y="312"/>
                    </a:lnTo>
                    <a:lnTo>
                      <a:pt x="510" y="340"/>
                    </a:lnTo>
                    <a:lnTo>
                      <a:pt x="453" y="425"/>
                    </a:lnTo>
                    <a:lnTo>
                      <a:pt x="482" y="454"/>
                    </a:lnTo>
                    <a:lnTo>
                      <a:pt x="397" y="510"/>
                    </a:lnTo>
                    <a:lnTo>
                      <a:pt x="397" y="595"/>
                    </a:lnTo>
                    <a:lnTo>
                      <a:pt x="368" y="652"/>
                    </a:lnTo>
                    <a:lnTo>
                      <a:pt x="397" y="652"/>
                    </a:lnTo>
                    <a:lnTo>
                      <a:pt x="397" y="709"/>
                    </a:lnTo>
                    <a:lnTo>
                      <a:pt x="340" y="737"/>
                    </a:lnTo>
                    <a:lnTo>
                      <a:pt x="340" y="796"/>
                    </a:lnTo>
                    <a:lnTo>
                      <a:pt x="397" y="907"/>
                    </a:lnTo>
                    <a:lnTo>
                      <a:pt x="340" y="992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425" y="1162"/>
                    </a:lnTo>
                    <a:lnTo>
                      <a:pt x="397" y="1191"/>
                    </a:lnTo>
                    <a:lnTo>
                      <a:pt x="397" y="1219"/>
                    </a:lnTo>
                    <a:lnTo>
                      <a:pt x="340" y="1247"/>
                    </a:lnTo>
                    <a:lnTo>
                      <a:pt x="368" y="1276"/>
                    </a:lnTo>
                    <a:lnTo>
                      <a:pt x="340" y="1332"/>
                    </a:lnTo>
                    <a:lnTo>
                      <a:pt x="340" y="1361"/>
                    </a:lnTo>
                    <a:lnTo>
                      <a:pt x="311" y="1361"/>
                    </a:lnTo>
                    <a:lnTo>
                      <a:pt x="311" y="1417"/>
                    </a:lnTo>
                    <a:lnTo>
                      <a:pt x="255" y="1417"/>
                    </a:lnTo>
                    <a:lnTo>
                      <a:pt x="226" y="1502"/>
                    </a:lnTo>
                    <a:lnTo>
                      <a:pt x="170" y="1474"/>
                    </a:lnTo>
                    <a:lnTo>
                      <a:pt x="113" y="1502"/>
                    </a:lnTo>
                    <a:lnTo>
                      <a:pt x="85" y="1531"/>
                    </a:lnTo>
                    <a:lnTo>
                      <a:pt x="141" y="1559"/>
                    </a:lnTo>
                    <a:lnTo>
                      <a:pt x="141" y="1616"/>
                    </a:lnTo>
                    <a:lnTo>
                      <a:pt x="113" y="1616"/>
                    </a:lnTo>
                    <a:lnTo>
                      <a:pt x="113" y="1673"/>
                    </a:lnTo>
                    <a:lnTo>
                      <a:pt x="56" y="1673"/>
                    </a:lnTo>
                    <a:lnTo>
                      <a:pt x="0" y="1729"/>
                    </a:lnTo>
                    <a:lnTo>
                      <a:pt x="0" y="1814"/>
                    </a:lnTo>
                    <a:lnTo>
                      <a:pt x="28" y="1843"/>
                    </a:lnTo>
                    <a:lnTo>
                      <a:pt x="56" y="18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1310" y="1777"/>
                <a:ext cx="1815" cy="1701"/>
              </a:xfrm>
              <a:custGeom>
                <a:avLst/>
                <a:gdLst>
                  <a:gd name="T0" fmla="*/ 1645 w 1815"/>
                  <a:gd name="T1" fmla="*/ 1559 h 1701"/>
                  <a:gd name="T2" fmla="*/ 1673 w 1815"/>
                  <a:gd name="T3" fmla="*/ 1502 h 1701"/>
                  <a:gd name="T4" fmla="*/ 1673 w 1815"/>
                  <a:gd name="T5" fmla="*/ 1389 h 1701"/>
                  <a:gd name="T6" fmla="*/ 1673 w 1815"/>
                  <a:gd name="T7" fmla="*/ 1304 h 1701"/>
                  <a:gd name="T8" fmla="*/ 1730 w 1815"/>
                  <a:gd name="T9" fmla="*/ 1247 h 1701"/>
                  <a:gd name="T10" fmla="*/ 1815 w 1815"/>
                  <a:gd name="T11" fmla="*/ 1105 h 1701"/>
                  <a:gd name="T12" fmla="*/ 1701 w 1815"/>
                  <a:gd name="T13" fmla="*/ 1134 h 1701"/>
                  <a:gd name="T14" fmla="*/ 1560 w 1815"/>
                  <a:gd name="T15" fmla="*/ 1105 h 1701"/>
                  <a:gd name="T16" fmla="*/ 1446 w 1815"/>
                  <a:gd name="T17" fmla="*/ 1134 h 1701"/>
                  <a:gd name="T18" fmla="*/ 1333 w 1815"/>
                  <a:gd name="T19" fmla="*/ 1077 h 1701"/>
                  <a:gd name="T20" fmla="*/ 1276 w 1815"/>
                  <a:gd name="T21" fmla="*/ 935 h 1701"/>
                  <a:gd name="T22" fmla="*/ 1219 w 1815"/>
                  <a:gd name="T23" fmla="*/ 878 h 1701"/>
                  <a:gd name="T24" fmla="*/ 1248 w 1815"/>
                  <a:gd name="T25" fmla="*/ 737 h 1701"/>
                  <a:gd name="T26" fmla="*/ 1219 w 1815"/>
                  <a:gd name="T27" fmla="*/ 652 h 1701"/>
                  <a:gd name="T28" fmla="*/ 1163 w 1815"/>
                  <a:gd name="T29" fmla="*/ 538 h 1701"/>
                  <a:gd name="T30" fmla="*/ 1305 w 1815"/>
                  <a:gd name="T31" fmla="*/ 510 h 1701"/>
                  <a:gd name="T32" fmla="*/ 1305 w 1815"/>
                  <a:gd name="T33" fmla="*/ 425 h 1701"/>
                  <a:gd name="T34" fmla="*/ 1361 w 1815"/>
                  <a:gd name="T35" fmla="*/ 453 h 1701"/>
                  <a:gd name="T36" fmla="*/ 1390 w 1815"/>
                  <a:gd name="T37" fmla="*/ 368 h 1701"/>
                  <a:gd name="T38" fmla="*/ 1305 w 1815"/>
                  <a:gd name="T39" fmla="*/ 283 h 1701"/>
                  <a:gd name="T40" fmla="*/ 1134 w 1815"/>
                  <a:gd name="T41" fmla="*/ 226 h 1701"/>
                  <a:gd name="T42" fmla="*/ 1106 w 1815"/>
                  <a:gd name="T43" fmla="*/ 170 h 1701"/>
                  <a:gd name="T44" fmla="*/ 1106 w 1815"/>
                  <a:gd name="T45" fmla="*/ 85 h 1701"/>
                  <a:gd name="T46" fmla="*/ 1021 w 1815"/>
                  <a:gd name="T47" fmla="*/ 28 h 1701"/>
                  <a:gd name="T48" fmla="*/ 879 w 1815"/>
                  <a:gd name="T49" fmla="*/ 28 h 1701"/>
                  <a:gd name="T50" fmla="*/ 766 w 1815"/>
                  <a:gd name="T51" fmla="*/ 170 h 1701"/>
                  <a:gd name="T52" fmla="*/ 596 w 1815"/>
                  <a:gd name="T53" fmla="*/ 170 h 1701"/>
                  <a:gd name="T54" fmla="*/ 596 w 1815"/>
                  <a:gd name="T55" fmla="*/ 283 h 1701"/>
                  <a:gd name="T56" fmla="*/ 511 w 1815"/>
                  <a:gd name="T57" fmla="*/ 340 h 1701"/>
                  <a:gd name="T58" fmla="*/ 426 w 1815"/>
                  <a:gd name="T59" fmla="*/ 425 h 1701"/>
                  <a:gd name="T60" fmla="*/ 312 w 1815"/>
                  <a:gd name="T61" fmla="*/ 453 h 1701"/>
                  <a:gd name="T62" fmla="*/ 284 w 1815"/>
                  <a:gd name="T63" fmla="*/ 397 h 1701"/>
                  <a:gd name="T64" fmla="*/ 199 w 1815"/>
                  <a:gd name="T65" fmla="*/ 340 h 1701"/>
                  <a:gd name="T66" fmla="*/ 142 w 1815"/>
                  <a:gd name="T67" fmla="*/ 311 h 1701"/>
                  <a:gd name="T68" fmla="*/ 29 w 1815"/>
                  <a:gd name="T69" fmla="*/ 453 h 1701"/>
                  <a:gd name="T70" fmla="*/ 0 w 1815"/>
                  <a:gd name="T71" fmla="*/ 595 h 1701"/>
                  <a:gd name="T72" fmla="*/ 0 w 1815"/>
                  <a:gd name="T73" fmla="*/ 680 h 1701"/>
                  <a:gd name="T74" fmla="*/ 57 w 1815"/>
                  <a:gd name="T75" fmla="*/ 765 h 1701"/>
                  <a:gd name="T76" fmla="*/ 57 w 1815"/>
                  <a:gd name="T77" fmla="*/ 878 h 1701"/>
                  <a:gd name="T78" fmla="*/ 397 w 1815"/>
                  <a:gd name="T79" fmla="*/ 1020 h 1701"/>
                  <a:gd name="T80" fmla="*/ 426 w 1815"/>
                  <a:gd name="T81" fmla="*/ 1105 h 1701"/>
                  <a:gd name="T82" fmla="*/ 624 w 1815"/>
                  <a:gd name="T83" fmla="*/ 1134 h 1701"/>
                  <a:gd name="T84" fmla="*/ 681 w 1815"/>
                  <a:gd name="T85" fmla="*/ 1304 h 1701"/>
                  <a:gd name="T86" fmla="*/ 766 w 1815"/>
                  <a:gd name="T87" fmla="*/ 1219 h 1701"/>
                  <a:gd name="T88" fmla="*/ 879 w 1815"/>
                  <a:gd name="T89" fmla="*/ 1134 h 1701"/>
                  <a:gd name="T90" fmla="*/ 993 w 1815"/>
                  <a:gd name="T91" fmla="*/ 1134 h 1701"/>
                  <a:gd name="T92" fmla="*/ 1106 w 1815"/>
                  <a:gd name="T93" fmla="*/ 1190 h 1701"/>
                  <a:gd name="T94" fmla="*/ 1106 w 1815"/>
                  <a:gd name="T95" fmla="*/ 1332 h 1701"/>
                  <a:gd name="T96" fmla="*/ 1134 w 1815"/>
                  <a:gd name="T97" fmla="*/ 1389 h 1701"/>
                  <a:gd name="T98" fmla="*/ 1191 w 1815"/>
                  <a:gd name="T99" fmla="*/ 1389 h 1701"/>
                  <a:gd name="T100" fmla="*/ 1276 w 1815"/>
                  <a:gd name="T101" fmla="*/ 1474 h 1701"/>
                  <a:gd name="T102" fmla="*/ 1219 w 1815"/>
                  <a:gd name="T103" fmla="*/ 1530 h 1701"/>
                  <a:gd name="T104" fmla="*/ 1219 w 1815"/>
                  <a:gd name="T105" fmla="*/ 1644 h 1701"/>
                  <a:gd name="T106" fmla="*/ 1305 w 1815"/>
                  <a:gd name="T107" fmla="*/ 1701 h 1701"/>
                  <a:gd name="T108" fmla="*/ 1418 w 1815"/>
                  <a:gd name="T109" fmla="*/ 1616 h 1701"/>
                  <a:gd name="T110" fmla="*/ 1616 w 1815"/>
                  <a:gd name="T111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5" h="1701">
                    <a:moveTo>
                      <a:pt x="1673" y="1644"/>
                    </a:moveTo>
                    <a:lnTo>
                      <a:pt x="1645" y="1559"/>
                    </a:lnTo>
                    <a:lnTo>
                      <a:pt x="1645" y="1502"/>
                    </a:lnTo>
                    <a:lnTo>
                      <a:pt x="1673" y="1502"/>
                    </a:lnTo>
                    <a:lnTo>
                      <a:pt x="1730" y="1417"/>
                    </a:lnTo>
                    <a:lnTo>
                      <a:pt x="1673" y="1389"/>
                    </a:lnTo>
                    <a:lnTo>
                      <a:pt x="1701" y="1360"/>
                    </a:lnTo>
                    <a:lnTo>
                      <a:pt x="1673" y="1304"/>
                    </a:lnTo>
                    <a:lnTo>
                      <a:pt x="1701" y="1304"/>
                    </a:lnTo>
                    <a:lnTo>
                      <a:pt x="1730" y="1247"/>
                    </a:lnTo>
                    <a:lnTo>
                      <a:pt x="1815" y="1190"/>
                    </a:lnTo>
                    <a:lnTo>
                      <a:pt x="1815" y="1105"/>
                    </a:lnTo>
                    <a:lnTo>
                      <a:pt x="1786" y="1105"/>
                    </a:lnTo>
                    <a:lnTo>
                      <a:pt x="1701" y="1134"/>
                    </a:lnTo>
                    <a:lnTo>
                      <a:pt x="1616" y="1105"/>
                    </a:lnTo>
                    <a:lnTo>
                      <a:pt x="1560" y="1105"/>
                    </a:lnTo>
                    <a:lnTo>
                      <a:pt x="1503" y="1134"/>
                    </a:lnTo>
                    <a:lnTo>
                      <a:pt x="1446" y="1134"/>
                    </a:lnTo>
                    <a:lnTo>
                      <a:pt x="1361" y="1077"/>
                    </a:lnTo>
                    <a:lnTo>
                      <a:pt x="1333" y="1077"/>
                    </a:lnTo>
                    <a:lnTo>
                      <a:pt x="1276" y="1020"/>
                    </a:lnTo>
                    <a:lnTo>
                      <a:pt x="1276" y="935"/>
                    </a:lnTo>
                    <a:lnTo>
                      <a:pt x="1248" y="878"/>
                    </a:lnTo>
                    <a:lnTo>
                      <a:pt x="1219" y="878"/>
                    </a:lnTo>
                    <a:lnTo>
                      <a:pt x="1248" y="822"/>
                    </a:lnTo>
                    <a:lnTo>
                      <a:pt x="1248" y="737"/>
                    </a:lnTo>
                    <a:lnTo>
                      <a:pt x="1163" y="680"/>
                    </a:lnTo>
                    <a:lnTo>
                      <a:pt x="1219" y="652"/>
                    </a:lnTo>
                    <a:lnTo>
                      <a:pt x="1219" y="595"/>
                    </a:lnTo>
                    <a:lnTo>
                      <a:pt x="1163" y="538"/>
                    </a:lnTo>
                    <a:lnTo>
                      <a:pt x="1305" y="538"/>
                    </a:lnTo>
                    <a:lnTo>
                      <a:pt x="1305" y="510"/>
                    </a:lnTo>
                    <a:lnTo>
                      <a:pt x="1276" y="482"/>
                    </a:lnTo>
                    <a:lnTo>
                      <a:pt x="1305" y="425"/>
                    </a:lnTo>
                    <a:lnTo>
                      <a:pt x="1333" y="425"/>
                    </a:lnTo>
                    <a:lnTo>
                      <a:pt x="1361" y="453"/>
                    </a:lnTo>
                    <a:lnTo>
                      <a:pt x="1390" y="425"/>
                    </a:lnTo>
                    <a:lnTo>
                      <a:pt x="1390" y="368"/>
                    </a:lnTo>
                    <a:lnTo>
                      <a:pt x="1276" y="311"/>
                    </a:lnTo>
                    <a:lnTo>
                      <a:pt x="1305" y="283"/>
                    </a:lnTo>
                    <a:lnTo>
                      <a:pt x="1191" y="226"/>
                    </a:lnTo>
                    <a:lnTo>
                      <a:pt x="1134" y="226"/>
                    </a:lnTo>
                    <a:lnTo>
                      <a:pt x="1134" y="198"/>
                    </a:lnTo>
                    <a:lnTo>
                      <a:pt x="1106" y="170"/>
                    </a:lnTo>
                    <a:lnTo>
                      <a:pt x="1163" y="113"/>
                    </a:lnTo>
                    <a:lnTo>
                      <a:pt x="1106" y="85"/>
                    </a:lnTo>
                    <a:lnTo>
                      <a:pt x="1049" y="85"/>
                    </a:lnTo>
                    <a:lnTo>
                      <a:pt x="1021" y="28"/>
                    </a:lnTo>
                    <a:lnTo>
                      <a:pt x="936" y="0"/>
                    </a:lnTo>
                    <a:lnTo>
                      <a:pt x="879" y="28"/>
                    </a:lnTo>
                    <a:lnTo>
                      <a:pt x="851" y="113"/>
                    </a:lnTo>
                    <a:lnTo>
                      <a:pt x="766" y="170"/>
                    </a:lnTo>
                    <a:lnTo>
                      <a:pt x="596" y="113"/>
                    </a:lnTo>
                    <a:lnTo>
                      <a:pt x="596" y="170"/>
                    </a:lnTo>
                    <a:lnTo>
                      <a:pt x="567" y="255"/>
                    </a:lnTo>
                    <a:lnTo>
                      <a:pt x="596" y="283"/>
                    </a:lnTo>
                    <a:lnTo>
                      <a:pt x="596" y="340"/>
                    </a:lnTo>
                    <a:lnTo>
                      <a:pt x="511" y="340"/>
                    </a:lnTo>
                    <a:lnTo>
                      <a:pt x="454" y="425"/>
                    </a:lnTo>
                    <a:lnTo>
                      <a:pt x="426" y="425"/>
                    </a:lnTo>
                    <a:lnTo>
                      <a:pt x="369" y="453"/>
                    </a:lnTo>
                    <a:lnTo>
                      <a:pt x="312" y="453"/>
                    </a:lnTo>
                    <a:lnTo>
                      <a:pt x="341" y="425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42" y="311"/>
                    </a:lnTo>
                    <a:lnTo>
                      <a:pt x="57" y="368"/>
                    </a:lnTo>
                    <a:lnTo>
                      <a:pt x="29" y="453"/>
                    </a:lnTo>
                    <a:lnTo>
                      <a:pt x="57" y="482"/>
                    </a:lnTo>
                    <a:lnTo>
                      <a:pt x="0" y="595"/>
                    </a:lnTo>
                    <a:lnTo>
                      <a:pt x="57" y="652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57" y="765"/>
                    </a:lnTo>
                    <a:lnTo>
                      <a:pt x="29" y="850"/>
                    </a:lnTo>
                    <a:lnTo>
                      <a:pt x="57" y="878"/>
                    </a:lnTo>
                    <a:lnTo>
                      <a:pt x="114" y="907"/>
                    </a:lnTo>
                    <a:lnTo>
                      <a:pt x="397" y="1020"/>
                    </a:lnTo>
                    <a:lnTo>
                      <a:pt x="426" y="1049"/>
                    </a:lnTo>
                    <a:lnTo>
                      <a:pt x="426" y="1105"/>
                    </a:lnTo>
                    <a:lnTo>
                      <a:pt x="539" y="1162"/>
                    </a:lnTo>
                    <a:lnTo>
                      <a:pt x="624" y="1134"/>
                    </a:lnTo>
                    <a:lnTo>
                      <a:pt x="624" y="1190"/>
                    </a:lnTo>
                    <a:lnTo>
                      <a:pt x="681" y="1304"/>
                    </a:lnTo>
                    <a:lnTo>
                      <a:pt x="709" y="1247"/>
                    </a:lnTo>
                    <a:lnTo>
                      <a:pt x="766" y="1219"/>
                    </a:lnTo>
                    <a:lnTo>
                      <a:pt x="794" y="1162"/>
                    </a:lnTo>
                    <a:lnTo>
                      <a:pt x="879" y="1134"/>
                    </a:lnTo>
                    <a:lnTo>
                      <a:pt x="964" y="1162"/>
                    </a:lnTo>
                    <a:lnTo>
                      <a:pt x="993" y="1134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34" y="1275"/>
                    </a:lnTo>
                    <a:lnTo>
                      <a:pt x="1106" y="1332"/>
                    </a:lnTo>
                    <a:lnTo>
                      <a:pt x="1049" y="1332"/>
                    </a:lnTo>
                    <a:lnTo>
                      <a:pt x="1134" y="1389"/>
                    </a:lnTo>
                    <a:lnTo>
                      <a:pt x="1163" y="1417"/>
                    </a:lnTo>
                    <a:lnTo>
                      <a:pt x="1191" y="1389"/>
                    </a:lnTo>
                    <a:lnTo>
                      <a:pt x="1219" y="1445"/>
                    </a:lnTo>
                    <a:lnTo>
                      <a:pt x="1276" y="1474"/>
                    </a:lnTo>
                    <a:lnTo>
                      <a:pt x="1276" y="1502"/>
                    </a:lnTo>
                    <a:lnTo>
                      <a:pt x="1219" y="1530"/>
                    </a:lnTo>
                    <a:lnTo>
                      <a:pt x="1219" y="1587"/>
                    </a:lnTo>
                    <a:lnTo>
                      <a:pt x="1219" y="1644"/>
                    </a:lnTo>
                    <a:lnTo>
                      <a:pt x="1248" y="1644"/>
                    </a:lnTo>
                    <a:lnTo>
                      <a:pt x="1305" y="1701"/>
                    </a:lnTo>
                    <a:lnTo>
                      <a:pt x="1390" y="1672"/>
                    </a:lnTo>
                    <a:lnTo>
                      <a:pt x="1418" y="1616"/>
                    </a:lnTo>
                    <a:lnTo>
                      <a:pt x="1588" y="1616"/>
                    </a:lnTo>
                    <a:lnTo>
                      <a:pt x="1616" y="1644"/>
                    </a:lnTo>
                    <a:lnTo>
                      <a:pt x="1673" y="164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1719904" y="121293"/>
            <a:ext cx="8461379" cy="9359905"/>
            <a:chOff x="1719904" y="121293"/>
            <a:chExt cx="8461379" cy="9359905"/>
          </a:xfrm>
        </p:grpSpPr>
        <p:grpSp>
          <p:nvGrpSpPr>
            <p:cNvPr id="209" name="Group 746"/>
            <p:cNvGrpSpPr>
              <a:grpSpLocks/>
            </p:cNvGrpSpPr>
            <p:nvPr/>
          </p:nvGrpSpPr>
          <p:grpSpPr bwMode="auto">
            <a:xfrm>
              <a:off x="6671316" y="4126557"/>
              <a:ext cx="2295525" cy="3870325"/>
              <a:chOff x="4174" y="2599"/>
              <a:chExt cx="1446" cy="2438"/>
            </a:xfrm>
          </p:grpSpPr>
          <p:sp>
            <p:nvSpPr>
              <p:cNvPr id="210" name="Freeform 720"/>
              <p:cNvSpPr>
                <a:spLocks/>
              </p:cNvSpPr>
              <p:nvPr/>
            </p:nvSpPr>
            <p:spPr bwMode="auto">
              <a:xfrm>
                <a:off x="5109" y="4328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0 h 227"/>
                  <a:gd name="T4" fmla="*/ 114 w 114"/>
                  <a:gd name="T5" fmla="*/ 113 h 227"/>
                  <a:gd name="T6" fmla="*/ 85 w 114"/>
                  <a:gd name="T7" fmla="*/ 142 h 227"/>
                  <a:gd name="T8" fmla="*/ 114 w 114"/>
                  <a:gd name="T9" fmla="*/ 227 h 227"/>
                  <a:gd name="T10" fmla="*/ 57 w 114"/>
                  <a:gd name="T11" fmla="*/ 199 h 227"/>
                  <a:gd name="T12" fmla="*/ 29 w 114"/>
                  <a:gd name="T13" fmla="*/ 227 h 227"/>
                  <a:gd name="T14" fmla="*/ 29 w 114"/>
                  <a:gd name="T15" fmla="*/ 199 h 227"/>
                  <a:gd name="T16" fmla="*/ 0 w 114"/>
                  <a:gd name="T17" fmla="*/ 170 h 227"/>
                  <a:gd name="T18" fmla="*/ 0 w 114"/>
                  <a:gd name="T19" fmla="*/ 142 h 227"/>
                  <a:gd name="T20" fmla="*/ 29 w 114"/>
                  <a:gd name="T21" fmla="*/ 28 h 227"/>
                  <a:gd name="T22" fmla="*/ 29 w 114"/>
                  <a:gd name="T2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29" y="199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28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1" name="Freeform 721"/>
              <p:cNvSpPr>
                <a:spLocks/>
              </p:cNvSpPr>
              <p:nvPr/>
            </p:nvSpPr>
            <p:spPr bwMode="auto">
              <a:xfrm>
                <a:off x="4939" y="4356"/>
                <a:ext cx="199" cy="114"/>
              </a:xfrm>
              <a:custGeom>
                <a:avLst/>
                <a:gdLst>
                  <a:gd name="T0" fmla="*/ 199 w 199"/>
                  <a:gd name="T1" fmla="*/ 0 h 114"/>
                  <a:gd name="T2" fmla="*/ 114 w 199"/>
                  <a:gd name="T3" fmla="*/ 0 h 114"/>
                  <a:gd name="T4" fmla="*/ 29 w 199"/>
                  <a:gd name="T5" fmla="*/ 29 h 114"/>
                  <a:gd name="T6" fmla="*/ 0 w 199"/>
                  <a:gd name="T7" fmla="*/ 114 h 114"/>
                  <a:gd name="T8" fmla="*/ 57 w 199"/>
                  <a:gd name="T9" fmla="*/ 114 h 114"/>
                  <a:gd name="T10" fmla="*/ 85 w 199"/>
                  <a:gd name="T11" fmla="*/ 85 h 114"/>
                  <a:gd name="T12" fmla="*/ 170 w 199"/>
                  <a:gd name="T13" fmla="*/ 114 h 114"/>
                  <a:gd name="T14" fmla="*/ 199 w 199"/>
                  <a:gd name="T1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14">
                    <a:moveTo>
                      <a:pt x="199" y="0"/>
                    </a:moveTo>
                    <a:lnTo>
                      <a:pt x="114" y="0"/>
                    </a:lnTo>
                    <a:lnTo>
                      <a:pt x="29" y="29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85" y="85"/>
                    </a:lnTo>
                    <a:lnTo>
                      <a:pt x="170" y="114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2" name="Freeform 722"/>
              <p:cNvSpPr>
                <a:spLocks/>
              </p:cNvSpPr>
              <p:nvPr/>
            </p:nvSpPr>
            <p:spPr bwMode="auto">
              <a:xfrm>
                <a:off x="4826" y="4441"/>
                <a:ext cx="283" cy="256"/>
              </a:xfrm>
              <a:custGeom>
                <a:avLst/>
                <a:gdLst>
                  <a:gd name="T0" fmla="*/ 283 w 283"/>
                  <a:gd name="T1" fmla="*/ 29 h 256"/>
                  <a:gd name="T2" fmla="*/ 283 w 283"/>
                  <a:gd name="T3" fmla="*/ 57 h 256"/>
                  <a:gd name="T4" fmla="*/ 255 w 283"/>
                  <a:gd name="T5" fmla="*/ 114 h 256"/>
                  <a:gd name="T6" fmla="*/ 227 w 283"/>
                  <a:gd name="T7" fmla="*/ 114 h 256"/>
                  <a:gd name="T8" fmla="*/ 170 w 283"/>
                  <a:gd name="T9" fmla="*/ 199 h 256"/>
                  <a:gd name="T10" fmla="*/ 170 w 283"/>
                  <a:gd name="T11" fmla="*/ 256 h 256"/>
                  <a:gd name="T12" fmla="*/ 142 w 283"/>
                  <a:gd name="T13" fmla="*/ 199 h 256"/>
                  <a:gd name="T14" fmla="*/ 113 w 283"/>
                  <a:gd name="T15" fmla="*/ 199 h 256"/>
                  <a:gd name="T16" fmla="*/ 85 w 283"/>
                  <a:gd name="T17" fmla="*/ 256 h 256"/>
                  <a:gd name="T18" fmla="*/ 56 w 283"/>
                  <a:gd name="T19" fmla="*/ 171 h 256"/>
                  <a:gd name="T20" fmla="*/ 28 w 283"/>
                  <a:gd name="T21" fmla="*/ 171 h 256"/>
                  <a:gd name="T22" fmla="*/ 28 w 283"/>
                  <a:gd name="T23" fmla="*/ 142 h 256"/>
                  <a:gd name="T24" fmla="*/ 0 w 283"/>
                  <a:gd name="T25" fmla="*/ 114 h 256"/>
                  <a:gd name="T26" fmla="*/ 85 w 283"/>
                  <a:gd name="T27" fmla="*/ 86 h 256"/>
                  <a:gd name="T28" fmla="*/ 56 w 283"/>
                  <a:gd name="T29" fmla="*/ 29 h 256"/>
                  <a:gd name="T30" fmla="*/ 113 w 283"/>
                  <a:gd name="T31" fmla="*/ 29 h 256"/>
                  <a:gd name="T32" fmla="*/ 170 w 283"/>
                  <a:gd name="T33" fmla="*/ 29 h 256"/>
                  <a:gd name="T34" fmla="*/ 198 w 283"/>
                  <a:gd name="T35" fmla="*/ 0 h 256"/>
                  <a:gd name="T36" fmla="*/ 283 w 283"/>
                  <a:gd name="T37" fmla="*/ 2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56">
                    <a:moveTo>
                      <a:pt x="283" y="29"/>
                    </a:moveTo>
                    <a:lnTo>
                      <a:pt x="283" y="57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99"/>
                    </a:lnTo>
                    <a:lnTo>
                      <a:pt x="170" y="256"/>
                    </a:lnTo>
                    <a:lnTo>
                      <a:pt x="142" y="199"/>
                    </a:lnTo>
                    <a:lnTo>
                      <a:pt x="113" y="199"/>
                    </a:lnTo>
                    <a:lnTo>
                      <a:pt x="85" y="256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29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83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3" name="Freeform 723"/>
              <p:cNvSpPr>
                <a:spLocks/>
              </p:cNvSpPr>
              <p:nvPr/>
            </p:nvSpPr>
            <p:spPr bwMode="auto">
              <a:xfrm>
                <a:off x="5194" y="4271"/>
                <a:ext cx="341" cy="369"/>
              </a:xfrm>
              <a:custGeom>
                <a:avLst/>
                <a:gdLst>
                  <a:gd name="T0" fmla="*/ 29 w 341"/>
                  <a:gd name="T1" fmla="*/ 57 h 369"/>
                  <a:gd name="T2" fmla="*/ 29 w 341"/>
                  <a:gd name="T3" fmla="*/ 170 h 369"/>
                  <a:gd name="T4" fmla="*/ 0 w 341"/>
                  <a:gd name="T5" fmla="*/ 199 h 369"/>
                  <a:gd name="T6" fmla="*/ 29 w 341"/>
                  <a:gd name="T7" fmla="*/ 284 h 369"/>
                  <a:gd name="T8" fmla="*/ 29 w 341"/>
                  <a:gd name="T9" fmla="*/ 312 h 369"/>
                  <a:gd name="T10" fmla="*/ 57 w 341"/>
                  <a:gd name="T11" fmla="*/ 369 h 369"/>
                  <a:gd name="T12" fmla="*/ 85 w 341"/>
                  <a:gd name="T13" fmla="*/ 369 h 369"/>
                  <a:gd name="T14" fmla="*/ 142 w 341"/>
                  <a:gd name="T15" fmla="*/ 312 h 369"/>
                  <a:gd name="T16" fmla="*/ 199 w 341"/>
                  <a:gd name="T17" fmla="*/ 312 h 369"/>
                  <a:gd name="T18" fmla="*/ 227 w 341"/>
                  <a:gd name="T19" fmla="*/ 284 h 369"/>
                  <a:gd name="T20" fmla="*/ 341 w 341"/>
                  <a:gd name="T21" fmla="*/ 284 h 369"/>
                  <a:gd name="T22" fmla="*/ 312 w 341"/>
                  <a:gd name="T23" fmla="*/ 256 h 369"/>
                  <a:gd name="T24" fmla="*/ 341 w 341"/>
                  <a:gd name="T25" fmla="*/ 199 h 369"/>
                  <a:gd name="T26" fmla="*/ 312 w 341"/>
                  <a:gd name="T27" fmla="*/ 170 h 369"/>
                  <a:gd name="T28" fmla="*/ 312 w 341"/>
                  <a:gd name="T29" fmla="*/ 142 h 369"/>
                  <a:gd name="T30" fmla="*/ 199 w 341"/>
                  <a:gd name="T31" fmla="*/ 142 h 369"/>
                  <a:gd name="T32" fmla="*/ 255 w 341"/>
                  <a:gd name="T33" fmla="*/ 85 h 369"/>
                  <a:gd name="T34" fmla="*/ 227 w 341"/>
                  <a:gd name="T35" fmla="*/ 85 h 369"/>
                  <a:gd name="T36" fmla="*/ 227 w 341"/>
                  <a:gd name="T37" fmla="*/ 29 h 369"/>
                  <a:gd name="T38" fmla="*/ 170 w 341"/>
                  <a:gd name="T39" fmla="*/ 57 h 369"/>
                  <a:gd name="T40" fmla="*/ 170 w 341"/>
                  <a:gd name="T41" fmla="*/ 29 h 369"/>
                  <a:gd name="T42" fmla="*/ 114 w 341"/>
                  <a:gd name="T43" fmla="*/ 0 h 369"/>
                  <a:gd name="T44" fmla="*/ 85 w 341"/>
                  <a:gd name="T45" fmla="*/ 57 h 369"/>
                  <a:gd name="T46" fmla="*/ 29 w 341"/>
                  <a:gd name="T4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69">
                    <a:moveTo>
                      <a:pt x="29" y="57"/>
                    </a:moveTo>
                    <a:lnTo>
                      <a:pt x="29" y="170"/>
                    </a:lnTo>
                    <a:lnTo>
                      <a:pt x="0" y="199"/>
                    </a:lnTo>
                    <a:lnTo>
                      <a:pt x="29" y="284"/>
                    </a:lnTo>
                    <a:lnTo>
                      <a:pt x="29" y="312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4"/>
                    </a:lnTo>
                    <a:lnTo>
                      <a:pt x="341" y="284"/>
                    </a:lnTo>
                    <a:lnTo>
                      <a:pt x="312" y="256"/>
                    </a:lnTo>
                    <a:lnTo>
                      <a:pt x="341" y="199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199" y="142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29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4" name="Freeform 725"/>
              <p:cNvSpPr>
                <a:spLocks/>
              </p:cNvSpPr>
              <p:nvPr/>
            </p:nvSpPr>
            <p:spPr bwMode="auto">
              <a:xfrm>
                <a:off x="4826" y="4498"/>
                <a:ext cx="794" cy="539"/>
              </a:xfrm>
              <a:custGeom>
                <a:avLst/>
                <a:gdLst>
                  <a:gd name="T0" fmla="*/ 28 w 794"/>
                  <a:gd name="T1" fmla="*/ 369 h 539"/>
                  <a:gd name="T2" fmla="*/ 0 w 794"/>
                  <a:gd name="T3" fmla="*/ 425 h 539"/>
                  <a:gd name="T4" fmla="*/ 56 w 794"/>
                  <a:gd name="T5" fmla="*/ 454 h 539"/>
                  <a:gd name="T6" fmla="*/ 56 w 794"/>
                  <a:gd name="T7" fmla="*/ 510 h 539"/>
                  <a:gd name="T8" fmla="*/ 142 w 794"/>
                  <a:gd name="T9" fmla="*/ 539 h 539"/>
                  <a:gd name="T10" fmla="*/ 142 w 794"/>
                  <a:gd name="T11" fmla="*/ 510 h 539"/>
                  <a:gd name="T12" fmla="*/ 85 w 794"/>
                  <a:gd name="T13" fmla="*/ 482 h 539"/>
                  <a:gd name="T14" fmla="*/ 56 w 794"/>
                  <a:gd name="T15" fmla="*/ 397 h 539"/>
                  <a:gd name="T16" fmla="*/ 170 w 794"/>
                  <a:gd name="T17" fmla="*/ 397 h 539"/>
                  <a:gd name="T18" fmla="*/ 198 w 794"/>
                  <a:gd name="T19" fmla="*/ 369 h 539"/>
                  <a:gd name="T20" fmla="*/ 227 w 794"/>
                  <a:gd name="T21" fmla="*/ 397 h 539"/>
                  <a:gd name="T22" fmla="*/ 255 w 794"/>
                  <a:gd name="T23" fmla="*/ 369 h 539"/>
                  <a:gd name="T24" fmla="*/ 340 w 794"/>
                  <a:gd name="T25" fmla="*/ 312 h 539"/>
                  <a:gd name="T26" fmla="*/ 397 w 794"/>
                  <a:gd name="T27" fmla="*/ 312 h 539"/>
                  <a:gd name="T28" fmla="*/ 397 w 794"/>
                  <a:gd name="T29" fmla="*/ 284 h 539"/>
                  <a:gd name="T30" fmla="*/ 425 w 794"/>
                  <a:gd name="T31" fmla="*/ 227 h 539"/>
                  <a:gd name="T32" fmla="*/ 482 w 794"/>
                  <a:gd name="T33" fmla="*/ 199 h 539"/>
                  <a:gd name="T34" fmla="*/ 510 w 794"/>
                  <a:gd name="T35" fmla="*/ 255 h 539"/>
                  <a:gd name="T36" fmla="*/ 567 w 794"/>
                  <a:gd name="T37" fmla="*/ 255 h 539"/>
                  <a:gd name="T38" fmla="*/ 567 w 794"/>
                  <a:gd name="T39" fmla="*/ 227 h 539"/>
                  <a:gd name="T40" fmla="*/ 623 w 794"/>
                  <a:gd name="T41" fmla="*/ 227 h 539"/>
                  <a:gd name="T42" fmla="*/ 623 w 794"/>
                  <a:gd name="T43" fmla="*/ 255 h 539"/>
                  <a:gd name="T44" fmla="*/ 680 w 794"/>
                  <a:gd name="T45" fmla="*/ 199 h 539"/>
                  <a:gd name="T46" fmla="*/ 623 w 794"/>
                  <a:gd name="T47" fmla="*/ 142 h 539"/>
                  <a:gd name="T48" fmla="*/ 652 w 794"/>
                  <a:gd name="T49" fmla="*/ 142 h 539"/>
                  <a:gd name="T50" fmla="*/ 680 w 794"/>
                  <a:gd name="T51" fmla="*/ 85 h 539"/>
                  <a:gd name="T52" fmla="*/ 709 w 794"/>
                  <a:gd name="T53" fmla="*/ 114 h 539"/>
                  <a:gd name="T54" fmla="*/ 709 w 794"/>
                  <a:gd name="T55" fmla="*/ 142 h 539"/>
                  <a:gd name="T56" fmla="*/ 794 w 794"/>
                  <a:gd name="T57" fmla="*/ 170 h 539"/>
                  <a:gd name="T58" fmla="*/ 765 w 794"/>
                  <a:gd name="T59" fmla="*/ 114 h 539"/>
                  <a:gd name="T60" fmla="*/ 709 w 794"/>
                  <a:gd name="T61" fmla="*/ 85 h 539"/>
                  <a:gd name="T62" fmla="*/ 709 w 794"/>
                  <a:gd name="T63" fmla="*/ 57 h 539"/>
                  <a:gd name="T64" fmla="*/ 595 w 794"/>
                  <a:gd name="T65" fmla="*/ 57 h 539"/>
                  <a:gd name="T66" fmla="*/ 567 w 794"/>
                  <a:gd name="T67" fmla="*/ 85 h 539"/>
                  <a:gd name="T68" fmla="*/ 510 w 794"/>
                  <a:gd name="T69" fmla="*/ 85 h 539"/>
                  <a:gd name="T70" fmla="*/ 453 w 794"/>
                  <a:gd name="T71" fmla="*/ 142 h 539"/>
                  <a:gd name="T72" fmla="*/ 425 w 794"/>
                  <a:gd name="T73" fmla="*/ 142 h 539"/>
                  <a:gd name="T74" fmla="*/ 397 w 794"/>
                  <a:gd name="T75" fmla="*/ 85 h 539"/>
                  <a:gd name="T76" fmla="*/ 397 w 794"/>
                  <a:gd name="T77" fmla="*/ 57 h 539"/>
                  <a:gd name="T78" fmla="*/ 340 w 794"/>
                  <a:gd name="T79" fmla="*/ 29 h 539"/>
                  <a:gd name="T80" fmla="*/ 312 w 794"/>
                  <a:gd name="T81" fmla="*/ 57 h 539"/>
                  <a:gd name="T82" fmla="*/ 312 w 794"/>
                  <a:gd name="T83" fmla="*/ 29 h 539"/>
                  <a:gd name="T84" fmla="*/ 283 w 794"/>
                  <a:gd name="T85" fmla="*/ 0 h 539"/>
                  <a:gd name="T86" fmla="*/ 255 w 794"/>
                  <a:gd name="T87" fmla="*/ 57 h 539"/>
                  <a:gd name="T88" fmla="*/ 227 w 794"/>
                  <a:gd name="T89" fmla="*/ 57 h 539"/>
                  <a:gd name="T90" fmla="*/ 170 w 794"/>
                  <a:gd name="T91" fmla="*/ 142 h 539"/>
                  <a:gd name="T92" fmla="*/ 170 w 794"/>
                  <a:gd name="T93" fmla="*/ 199 h 539"/>
                  <a:gd name="T94" fmla="*/ 142 w 794"/>
                  <a:gd name="T95" fmla="*/ 142 h 539"/>
                  <a:gd name="T96" fmla="*/ 113 w 794"/>
                  <a:gd name="T97" fmla="*/ 142 h 539"/>
                  <a:gd name="T98" fmla="*/ 85 w 794"/>
                  <a:gd name="T99" fmla="*/ 199 h 539"/>
                  <a:gd name="T100" fmla="*/ 56 w 794"/>
                  <a:gd name="T101" fmla="*/ 227 h 539"/>
                  <a:gd name="T102" fmla="*/ 56 w 794"/>
                  <a:gd name="T103" fmla="*/ 312 h 539"/>
                  <a:gd name="T104" fmla="*/ 28 w 794"/>
                  <a:gd name="T105" fmla="*/ 36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539">
                    <a:moveTo>
                      <a:pt x="28" y="369"/>
                    </a:moveTo>
                    <a:lnTo>
                      <a:pt x="0" y="425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142" y="539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227" y="397"/>
                    </a:lnTo>
                    <a:lnTo>
                      <a:pt x="255" y="369"/>
                    </a:lnTo>
                    <a:lnTo>
                      <a:pt x="340" y="312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25" y="227"/>
                    </a:lnTo>
                    <a:lnTo>
                      <a:pt x="482" y="199"/>
                    </a:lnTo>
                    <a:lnTo>
                      <a:pt x="510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255"/>
                    </a:lnTo>
                    <a:lnTo>
                      <a:pt x="680" y="199"/>
                    </a:lnTo>
                    <a:lnTo>
                      <a:pt x="623" y="142"/>
                    </a:lnTo>
                    <a:lnTo>
                      <a:pt x="652" y="142"/>
                    </a:lnTo>
                    <a:lnTo>
                      <a:pt x="680" y="85"/>
                    </a:lnTo>
                    <a:lnTo>
                      <a:pt x="709" y="114"/>
                    </a:lnTo>
                    <a:lnTo>
                      <a:pt x="709" y="142"/>
                    </a:lnTo>
                    <a:lnTo>
                      <a:pt x="794" y="170"/>
                    </a:lnTo>
                    <a:lnTo>
                      <a:pt x="765" y="114"/>
                    </a:lnTo>
                    <a:lnTo>
                      <a:pt x="709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67" y="85"/>
                    </a:lnTo>
                    <a:lnTo>
                      <a:pt x="510" y="85"/>
                    </a:lnTo>
                    <a:lnTo>
                      <a:pt x="453" y="142"/>
                    </a:lnTo>
                    <a:lnTo>
                      <a:pt x="425" y="142"/>
                    </a:lnTo>
                    <a:lnTo>
                      <a:pt x="397" y="85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57"/>
                    </a:lnTo>
                    <a:lnTo>
                      <a:pt x="312" y="29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170" y="142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113" y="142"/>
                    </a:lnTo>
                    <a:lnTo>
                      <a:pt x="85" y="199"/>
                    </a:lnTo>
                    <a:lnTo>
                      <a:pt x="56" y="227"/>
                    </a:lnTo>
                    <a:lnTo>
                      <a:pt x="56" y="312"/>
                    </a:lnTo>
                    <a:lnTo>
                      <a:pt x="28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5" name="Freeform 728"/>
              <p:cNvSpPr>
                <a:spLocks/>
              </p:cNvSpPr>
              <p:nvPr/>
            </p:nvSpPr>
            <p:spPr bwMode="auto">
              <a:xfrm>
                <a:off x="4911" y="4243"/>
                <a:ext cx="255" cy="142"/>
              </a:xfrm>
              <a:custGeom>
                <a:avLst/>
                <a:gdLst>
                  <a:gd name="T0" fmla="*/ 227 w 255"/>
                  <a:gd name="T1" fmla="*/ 113 h 142"/>
                  <a:gd name="T2" fmla="*/ 227 w 255"/>
                  <a:gd name="T3" fmla="*/ 85 h 142"/>
                  <a:gd name="T4" fmla="*/ 255 w 255"/>
                  <a:gd name="T5" fmla="*/ 28 h 142"/>
                  <a:gd name="T6" fmla="*/ 170 w 255"/>
                  <a:gd name="T7" fmla="*/ 28 h 142"/>
                  <a:gd name="T8" fmla="*/ 142 w 255"/>
                  <a:gd name="T9" fmla="*/ 57 h 142"/>
                  <a:gd name="T10" fmla="*/ 113 w 255"/>
                  <a:gd name="T11" fmla="*/ 57 h 142"/>
                  <a:gd name="T12" fmla="*/ 85 w 255"/>
                  <a:gd name="T13" fmla="*/ 28 h 142"/>
                  <a:gd name="T14" fmla="*/ 57 w 255"/>
                  <a:gd name="T15" fmla="*/ 28 h 142"/>
                  <a:gd name="T16" fmla="*/ 57 w 255"/>
                  <a:gd name="T17" fmla="*/ 0 h 142"/>
                  <a:gd name="T18" fmla="*/ 28 w 255"/>
                  <a:gd name="T19" fmla="*/ 0 h 142"/>
                  <a:gd name="T20" fmla="*/ 0 w 255"/>
                  <a:gd name="T21" fmla="*/ 57 h 142"/>
                  <a:gd name="T22" fmla="*/ 57 w 255"/>
                  <a:gd name="T23" fmla="*/ 113 h 142"/>
                  <a:gd name="T24" fmla="*/ 57 w 255"/>
                  <a:gd name="T25" fmla="*/ 142 h 142"/>
                  <a:gd name="T26" fmla="*/ 142 w 255"/>
                  <a:gd name="T27" fmla="*/ 113 h 142"/>
                  <a:gd name="T28" fmla="*/ 227 w 255"/>
                  <a:gd name="T2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142">
                    <a:moveTo>
                      <a:pt x="227" y="113"/>
                    </a:moveTo>
                    <a:lnTo>
                      <a:pt x="227" y="85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85" y="28"/>
                    </a:lnTo>
                    <a:lnTo>
                      <a:pt x="57" y="28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57" y="113"/>
                    </a:lnTo>
                    <a:lnTo>
                      <a:pt x="57" y="142"/>
                    </a:lnTo>
                    <a:lnTo>
                      <a:pt x="142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6" name="Freeform 729"/>
              <p:cNvSpPr>
                <a:spLocks/>
              </p:cNvSpPr>
              <p:nvPr/>
            </p:nvSpPr>
            <p:spPr bwMode="auto">
              <a:xfrm>
                <a:off x="4968" y="4158"/>
                <a:ext cx="198" cy="142"/>
              </a:xfrm>
              <a:custGeom>
                <a:avLst/>
                <a:gdLst>
                  <a:gd name="T0" fmla="*/ 198 w 198"/>
                  <a:gd name="T1" fmla="*/ 113 h 142"/>
                  <a:gd name="T2" fmla="*/ 170 w 198"/>
                  <a:gd name="T3" fmla="*/ 28 h 142"/>
                  <a:gd name="T4" fmla="*/ 28 w 198"/>
                  <a:gd name="T5" fmla="*/ 0 h 142"/>
                  <a:gd name="T6" fmla="*/ 0 w 198"/>
                  <a:gd name="T7" fmla="*/ 85 h 142"/>
                  <a:gd name="T8" fmla="*/ 0 w 198"/>
                  <a:gd name="T9" fmla="*/ 113 h 142"/>
                  <a:gd name="T10" fmla="*/ 28 w 198"/>
                  <a:gd name="T11" fmla="*/ 113 h 142"/>
                  <a:gd name="T12" fmla="*/ 56 w 198"/>
                  <a:gd name="T13" fmla="*/ 142 h 142"/>
                  <a:gd name="T14" fmla="*/ 85 w 198"/>
                  <a:gd name="T15" fmla="*/ 142 h 142"/>
                  <a:gd name="T16" fmla="*/ 113 w 198"/>
                  <a:gd name="T17" fmla="*/ 113 h 142"/>
                  <a:gd name="T18" fmla="*/ 198 w 198"/>
                  <a:gd name="T1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8" h="142">
                    <a:moveTo>
                      <a:pt x="198" y="113"/>
                    </a:moveTo>
                    <a:lnTo>
                      <a:pt x="170" y="28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85" y="142"/>
                    </a:lnTo>
                    <a:lnTo>
                      <a:pt x="113" y="113"/>
                    </a:lnTo>
                    <a:lnTo>
                      <a:pt x="19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7" name="Freeform 730"/>
              <p:cNvSpPr>
                <a:spLocks/>
              </p:cNvSpPr>
              <p:nvPr/>
            </p:nvSpPr>
            <p:spPr bwMode="auto">
              <a:xfrm>
                <a:off x="4372" y="4186"/>
                <a:ext cx="539" cy="567"/>
              </a:xfrm>
              <a:custGeom>
                <a:avLst/>
                <a:gdLst>
                  <a:gd name="T0" fmla="*/ 199 w 539"/>
                  <a:gd name="T1" fmla="*/ 567 h 567"/>
                  <a:gd name="T2" fmla="*/ 255 w 539"/>
                  <a:gd name="T3" fmla="*/ 539 h 567"/>
                  <a:gd name="T4" fmla="*/ 284 w 539"/>
                  <a:gd name="T5" fmla="*/ 511 h 567"/>
                  <a:gd name="T6" fmla="*/ 312 w 539"/>
                  <a:gd name="T7" fmla="*/ 511 h 567"/>
                  <a:gd name="T8" fmla="*/ 340 w 539"/>
                  <a:gd name="T9" fmla="*/ 482 h 567"/>
                  <a:gd name="T10" fmla="*/ 425 w 539"/>
                  <a:gd name="T11" fmla="*/ 482 h 567"/>
                  <a:gd name="T12" fmla="*/ 369 w 539"/>
                  <a:gd name="T13" fmla="*/ 369 h 567"/>
                  <a:gd name="T14" fmla="*/ 397 w 539"/>
                  <a:gd name="T15" fmla="*/ 369 h 567"/>
                  <a:gd name="T16" fmla="*/ 425 w 539"/>
                  <a:gd name="T17" fmla="*/ 341 h 567"/>
                  <a:gd name="T18" fmla="*/ 454 w 539"/>
                  <a:gd name="T19" fmla="*/ 369 h 567"/>
                  <a:gd name="T20" fmla="*/ 539 w 539"/>
                  <a:gd name="T21" fmla="*/ 341 h 567"/>
                  <a:gd name="T22" fmla="*/ 510 w 539"/>
                  <a:gd name="T23" fmla="*/ 284 h 567"/>
                  <a:gd name="T24" fmla="*/ 482 w 539"/>
                  <a:gd name="T25" fmla="*/ 199 h 567"/>
                  <a:gd name="T26" fmla="*/ 397 w 539"/>
                  <a:gd name="T27" fmla="*/ 170 h 567"/>
                  <a:gd name="T28" fmla="*/ 397 w 539"/>
                  <a:gd name="T29" fmla="*/ 114 h 567"/>
                  <a:gd name="T30" fmla="*/ 340 w 539"/>
                  <a:gd name="T31" fmla="*/ 114 h 567"/>
                  <a:gd name="T32" fmla="*/ 312 w 539"/>
                  <a:gd name="T33" fmla="*/ 85 h 567"/>
                  <a:gd name="T34" fmla="*/ 255 w 539"/>
                  <a:gd name="T35" fmla="*/ 85 h 567"/>
                  <a:gd name="T36" fmla="*/ 227 w 539"/>
                  <a:gd name="T37" fmla="*/ 0 h 567"/>
                  <a:gd name="T38" fmla="*/ 170 w 539"/>
                  <a:gd name="T39" fmla="*/ 57 h 567"/>
                  <a:gd name="T40" fmla="*/ 170 w 539"/>
                  <a:gd name="T41" fmla="*/ 85 h 567"/>
                  <a:gd name="T42" fmla="*/ 199 w 539"/>
                  <a:gd name="T43" fmla="*/ 142 h 567"/>
                  <a:gd name="T44" fmla="*/ 199 w 539"/>
                  <a:gd name="T45" fmla="*/ 170 h 567"/>
                  <a:gd name="T46" fmla="*/ 170 w 539"/>
                  <a:gd name="T47" fmla="*/ 199 h 567"/>
                  <a:gd name="T48" fmla="*/ 170 w 539"/>
                  <a:gd name="T49" fmla="*/ 284 h 567"/>
                  <a:gd name="T50" fmla="*/ 199 w 539"/>
                  <a:gd name="T51" fmla="*/ 312 h 567"/>
                  <a:gd name="T52" fmla="*/ 85 w 539"/>
                  <a:gd name="T53" fmla="*/ 312 h 567"/>
                  <a:gd name="T54" fmla="*/ 57 w 539"/>
                  <a:gd name="T55" fmla="*/ 341 h 567"/>
                  <a:gd name="T56" fmla="*/ 85 w 539"/>
                  <a:gd name="T57" fmla="*/ 426 h 567"/>
                  <a:gd name="T58" fmla="*/ 57 w 539"/>
                  <a:gd name="T59" fmla="*/ 482 h 567"/>
                  <a:gd name="T60" fmla="*/ 0 w 539"/>
                  <a:gd name="T61" fmla="*/ 567 h 567"/>
                  <a:gd name="T62" fmla="*/ 57 w 539"/>
                  <a:gd name="T63" fmla="*/ 567 h 567"/>
                  <a:gd name="T64" fmla="*/ 85 w 539"/>
                  <a:gd name="T65" fmla="*/ 539 h 567"/>
                  <a:gd name="T66" fmla="*/ 142 w 539"/>
                  <a:gd name="T67" fmla="*/ 539 h 567"/>
                  <a:gd name="T68" fmla="*/ 170 w 539"/>
                  <a:gd name="T69" fmla="*/ 567 h 567"/>
                  <a:gd name="T70" fmla="*/ 199 w 539"/>
                  <a:gd name="T71" fmla="*/ 539 h 567"/>
                  <a:gd name="T72" fmla="*/ 199 w 539"/>
                  <a:gd name="T7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9" h="567">
                    <a:moveTo>
                      <a:pt x="199" y="567"/>
                    </a:moveTo>
                    <a:lnTo>
                      <a:pt x="255" y="539"/>
                    </a:lnTo>
                    <a:lnTo>
                      <a:pt x="284" y="511"/>
                    </a:lnTo>
                    <a:lnTo>
                      <a:pt x="312" y="511"/>
                    </a:lnTo>
                    <a:lnTo>
                      <a:pt x="340" y="482"/>
                    </a:lnTo>
                    <a:lnTo>
                      <a:pt x="425" y="482"/>
                    </a:lnTo>
                    <a:lnTo>
                      <a:pt x="369" y="369"/>
                    </a:lnTo>
                    <a:lnTo>
                      <a:pt x="397" y="369"/>
                    </a:lnTo>
                    <a:lnTo>
                      <a:pt x="425" y="341"/>
                    </a:lnTo>
                    <a:lnTo>
                      <a:pt x="454" y="369"/>
                    </a:lnTo>
                    <a:lnTo>
                      <a:pt x="539" y="341"/>
                    </a:lnTo>
                    <a:lnTo>
                      <a:pt x="510" y="284"/>
                    </a:lnTo>
                    <a:lnTo>
                      <a:pt x="482" y="199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12" y="85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70" y="199"/>
                    </a:lnTo>
                    <a:lnTo>
                      <a:pt x="170" y="284"/>
                    </a:lnTo>
                    <a:lnTo>
                      <a:pt x="199" y="312"/>
                    </a:lnTo>
                    <a:lnTo>
                      <a:pt x="85" y="312"/>
                    </a:lnTo>
                    <a:lnTo>
                      <a:pt x="57" y="341"/>
                    </a:lnTo>
                    <a:lnTo>
                      <a:pt x="85" y="426"/>
                    </a:lnTo>
                    <a:lnTo>
                      <a:pt x="57" y="482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85" y="539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8" name="Freeform 732"/>
              <p:cNvSpPr>
                <a:spLocks/>
              </p:cNvSpPr>
              <p:nvPr/>
            </p:nvSpPr>
            <p:spPr bwMode="auto">
              <a:xfrm>
                <a:off x="4571" y="3449"/>
                <a:ext cx="567" cy="794"/>
              </a:xfrm>
              <a:custGeom>
                <a:avLst/>
                <a:gdLst>
                  <a:gd name="T0" fmla="*/ 368 w 567"/>
                  <a:gd name="T1" fmla="*/ 794 h 794"/>
                  <a:gd name="T2" fmla="*/ 397 w 567"/>
                  <a:gd name="T3" fmla="*/ 794 h 794"/>
                  <a:gd name="T4" fmla="*/ 425 w 567"/>
                  <a:gd name="T5" fmla="*/ 709 h 794"/>
                  <a:gd name="T6" fmla="*/ 567 w 567"/>
                  <a:gd name="T7" fmla="*/ 737 h 794"/>
                  <a:gd name="T8" fmla="*/ 538 w 567"/>
                  <a:gd name="T9" fmla="*/ 681 h 794"/>
                  <a:gd name="T10" fmla="*/ 510 w 567"/>
                  <a:gd name="T11" fmla="*/ 652 h 794"/>
                  <a:gd name="T12" fmla="*/ 567 w 567"/>
                  <a:gd name="T13" fmla="*/ 624 h 794"/>
                  <a:gd name="T14" fmla="*/ 538 w 567"/>
                  <a:gd name="T15" fmla="*/ 539 h 794"/>
                  <a:gd name="T16" fmla="*/ 510 w 567"/>
                  <a:gd name="T17" fmla="*/ 454 h 794"/>
                  <a:gd name="T18" fmla="*/ 482 w 567"/>
                  <a:gd name="T19" fmla="*/ 454 h 794"/>
                  <a:gd name="T20" fmla="*/ 425 w 567"/>
                  <a:gd name="T21" fmla="*/ 454 h 794"/>
                  <a:gd name="T22" fmla="*/ 453 w 567"/>
                  <a:gd name="T23" fmla="*/ 397 h 794"/>
                  <a:gd name="T24" fmla="*/ 425 w 567"/>
                  <a:gd name="T25" fmla="*/ 369 h 794"/>
                  <a:gd name="T26" fmla="*/ 453 w 567"/>
                  <a:gd name="T27" fmla="*/ 312 h 794"/>
                  <a:gd name="T28" fmla="*/ 425 w 567"/>
                  <a:gd name="T29" fmla="*/ 199 h 794"/>
                  <a:gd name="T30" fmla="*/ 453 w 567"/>
                  <a:gd name="T31" fmla="*/ 114 h 794"/>
                  <a:gd name="T32" fmla="*/ 425 w 567"/>
                  <a:gd name="T33" fmla="*/ 29 h 794"/>
                  <a:gd name="T34" fmla="*/ 368 w 567"/>
                  <a:gd name="T35" fmla="*/ 0 h 794"/>
                  <a:gd name="T36" fmla="*/ 311 w 567"/>
                  <a:gd name="T37" fmla="*/ 0 h 794"/>
                  <a:gd name="T38" fmla="*/ 283 w 567"/>
                  <a:gd name="T39" fmla="*/ 29 h 794"/>
                  <a:gd name="T40" fmla="*/ 255 w 567"/>
                  <a:gd name="T41" fmla="*/ 0 h 794"/>
                  <a:gd name="T42" fmla="*/ 141 w 567"/>
                  <a:gd name="T43" fmla="*/ 0 h 794"/>
                  <a:gd name="T44" fmla="*/ 141 w 567"/>
                  <a:gd name="T45" fmla="*/ 57 h 794"/>
                  <a:gd name="T46" fmla="*/ 113 w 567"/>
                  <a:gd name="T47" fmla="*/ 114 h 794"/>
                  <a:gd name="T48" fmla="*/ 141 w 567"/>
                  <a:gd name="T49" fmla="*/ 142 h 794"/>
                  <a:gd name="T50" fmla="*/ 113 w 567"/>
                  <a:gd name="T51" fmla="*/ 284 h 794"/>
                  <a:gd name="T52" fmla="*/ 56 w 567"/>
                  <a:gd name="T53" fmla="*/ 284 h 794"/>
                  <a:gd name="T54" fmla="*/ 28 w 567"/>
                  <a:gd name="T55" fmla="*/ 255 h 794"/>
                  <a:gd name="T56" fmla="*/ 0 w 567"/>
                  <a:gd name="T57" fmla="*/ 284 h 794"/>
                  <a:gd name="T58" fmla="*/ 56 w 567"/>
                  <a:gd name="T59" fmla="*/ 340 h 794"/>
                  <a:gd name="T60" fmla="*/ 28 w 567"/>
                  <a:gd name="T61" fmla="*/ 369 h 794"/>
                  <a:gd name="T62" fmla="*/ 28 w 567"/>
                  <a:gd name="T63" fmla="*/ 454 h 794"/>
                  <a:gd name="T64" fmla="*/ 85 w 567"/>
                  <a:gd name="T65" fmla="*/ 397 h 794"/>
                  <a:gd name="T66" fmla="*/ 113 w 567"/>
                  <a:gd name="T67" fmla="*/ 397 h 794"/>
                  <a:gd name="T68" fmla="*/ 85 w 567"/>
                  <a:gd name="T69" fmla="*/ 454 h 794"/>
                  <a:gd name="T70" fmla="*/ 170 w 567"/>
                  <a:gd name="T71" fmla="*/ 482 h 794"/>
                  <a:gd name="T72" fmla="*/ 170 w 567"/>
                  <a:gd name="T73" fmla="*/ 511 h 794"/>
                  <a:gd name="T74" fmla="*/ 198 w 567"/>
                  <a:gd name="T75" fmla="*/ 482 h 794"/>
                  <a:gd name="T76" fmla="*/ 226 w 567"/>
                  <a:gd name="T77" fmla="*/ 539 h 794"/>
                  <a:gd name="T78" fmla="*/ 255 w 567"/>
                  <a:gd name="T79" fmla="*/ 539 h 794"/>
                  <a:gd name="T80" fmla="*/ 283 w 567"/>
                  <a:gd name="T81" fmla="*/ 596 h 794"/>
                  <a:gd name="T82" fmla="*/ 283 w 567"/>
                  <a:gd name="T83" fmla="*/ 652 h 794"/>
                  <a:gd name="T84" fmla="*/ 311 w 567"/>
                  <a:gd name="T85" fmla="*/ 652 h 794"/>
                  <a:gd name="T86" fmla="*/ 311 w 567"/>
                  <a:gd name="T87" fmla="*/ 709 h 794"/>
                  <a:gd name="T88" fmla="*/ 340 w 567"/>
                  <a:gd name="T89" fmla="*/ 737 h 794"/>
                  <a:gd name="T90" fmla="*/ 368 w 567"/>
                  <a:gd name="T9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7" h="794">
                    <a:moveTo>
                      <a:pt x="368" y="794"/>
                    </a:moveTo>
                    <a:lnTo>
                      <a:pt x="397" y="794"/>
                    </a:lnTo>
                    <a:lnTo>
                      <a:pt x="425" y="709"/>
                    </a:lnTo>
                    <a:lnTo>
                      <a:pt x="567" y="737"/>
                    </a:lnTo>
                    <a:lnTo>
                      <a:pt x="538" y="681"/>
                    </a:lnTo>
                    <a:lnTo>
                      <a:pt x="510" y="652"/>
                    </a:lnTo>
                    <a:lnTo>
                      <a:pt x="567" y="624"/>
                    </a:lnTo>
                    <a:lnTo>
                      <a:pt x="538" y="539"/>
                    </a:lnTo>
                    <a:lnTo>
                      <a:pt x="510" y="454"/>
                    </a:lnTo>
                    <a:lnTo>
                      <a:pt x="482" y="454"/>
                    </a:lnTo>
                    <a:lnTo>
                      <a:pt x="425" y="454"/>
                    </a:lnTo>
                    <a:lnTo>
                      <a:pt x="453" y="397"/>
                    </a:lnTo>
                    <a:lnTo>
                      <a:pt x="425" y="369"/>
                    </a:lnTo>
                    <a:lnTo>
                      <a:pt x="453" y="312"/>
                    </a:lnTo>
                    <a:lnTo>
                      <a:pt x="425" y="199"/>
                    </a:lnTo>
                    <a:lnTo>
                      <a:pt x="453" y="114"/>
                    </a:lnTo>
                    <a:lnTo>
                      <a:pt x="425" y="29"/>
                    </a:lnTo>
                    <a:lnTo>
                      <a:pt x="368" y="0"/>
                    </a:lnTo>
                    <a:lnTo>
                      <a:pt x="311" y="0"/>
                    </a:lnTo>
                    <a:lnTo>
                      <a:pt x="283" y="29"/>
                    </a:lnTo>
                    <a:lnTo>
                      <a:pt x="255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113" y="114"/>
                    </a:lnTo>
                    <a:lnTo>
                      <a:pt x="141" y="142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56" y="340"/>
                    </a:lnTo>
                    <a:lnTo>
                      <a:pt x="28" y="369"/>
                    </a:lnTo>
                    <a:lnTo>
                      <a:pt x="28" y="454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70" y="482"/>
                    </a:lnTo>
                    <a:lnTo>
                      <a:pt x="170" y="511"/>
                    </a:lnTo>
                    <a:lnTo>
                      <a:pt x="198" y="482"/>
                    </a:lnTo>
                    <a:lnTo>
                      <a:pt x="226" y="539"/>
                    </a:lnTo>
                    <a:lnTo>
                      <a:pt x="255" y="539"/>
                    </a:lnTo>
                    <a:lnTo>
                      <a:pt x="283" y="596"/>
                    </a:lnTo>
                    <a:lnTo>
                      <a:pt x="283" y="652"/>
                    </a:lnTo>
                    <a:lnTo>
                      <a:pt x="311" y="652"/>
                    </a:lnTo>
                    <a:lnTo>
                      <a:pt x="311" y="709"/>
                    </a:lnTo>
                    <a:lnTo>
                      <a:pt x="340" y="737"/>
                    </a:lnTo>
                    <a:lnTo>
                      <a:pt x="368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9" name="Freeform 736"/>
              <p:cNvSpPr>
                <a:spLocks/>
              </p:cNvSpPr>
              <p:nvPr/>
            </p:nvSpPr>
            <p:spPr bwMode="auto">
              <a:xfrm>
                <a:off x="4174" y="2911"/>
                <a:ext cx="992" cy="1559"/>
              </a:xfrm>
              <a:custGeom>
                <a:avLst/>
                <a:gdLst>
                  <a:gd name="T0" fmla="*/ 765 w 992"/>
                  <a:gd name="T1" fmla="*/ 1559 h 1559"/>
                  <a:gd name="T2" fmla="*/ 794 w 992"/>
                  <a:gd name="T3" fmla="*/ 1445 h 1559"/>
                  <a:gd name="T4" fmla="*/ 765 w 992"/>
                  <a:gd name="T5" fmla="*/ 1332 h 1559"/>
                  <a:gd name="T6" fmla="*/ 708 w 992"/>
                  <a:gd name="T7" fmla="*/ 1247 h 1559"/>
                  <a:gd name="T8" fmla="*/ 680 w 992"/>
                  <a:gd name="T9" fmla="*/ 1190 h 1559"/>
                  <a:gd name="T10" fmla="*/ 652 w 992"/>
                  <a:gd name="T11" fmla="*/ 1077 h 1559"/>
                  <a:gd name="T12" fmla="*/ 595 w 992"/>
                  <a:gd name="T13" fmla="*/ 1020 h 1559"/>
                  <a:gd name="T14" fmla="*/ 567 w 992"/>
                  <a:gd name="T15" fmla="*/ 1020 h 1559"/>
                  <a:gd name="T16" fmla="*/ 510 w 992"/>
                  <a:gd name="T17" fmla="*/ 935 h 1559"/>
                  <a:gd name="T18" fmla="*/ 425 w 992"/>
                  <a:gd name="T19" fmla="*/ 992 h 1559"/>
                  <a:gd name="T20" fmla="*/ 453 w 992"/>
                  <a:gd name="T21" fmla="*/ 878 h 1559"/>
                  <a:gd name="T22" fmla="*/ 425 w 992"/>
                  <a:gd name="T23" fmla="*/ 793 h 1559"/>
                  <a:gd name="T24" fmla="*/ 510 w 992"/>
                  <a:gd name="T25" fmla="*/ 822 h 1559"/>
                  <a:gd name="T26" fmla="*/ 538 w 992"/>
                  <a:gd name="T27" fmla="*/ 680 h 1559"/>
                  <a:gd name="T28" fmla="*/ 538 w 992"/>
                  <a:gd name="T29" fmla="*/ 595 h 1559"/>
                  <a:gd name="T30" fmla="*/ 652 w 992"/>
                  <a:gd name="T31" fmla="*/ 538 h 1559"/>
                  <a:gd name="T32" fmla="*/ 708 w 992"/>
                  <a:gd name="T33" fmla="*/ 538 h 1559"/>
                  <a:gd name="T34" fmla="*/ 822 w 992"/>
                  <a:gd name="T35" fmla="*/ 567 h 1559"/>
                  <a:gd name="T36" fmla="*/ 879 w 992"/>
                  <a:gd name="T37" fmla="*/ 652 h 1559"/>
                  <a:gd name="T38" fmla="*/ 964 w 992"/>
                  <a:gd name="T39" fmla="*/ 538 h 1559"/>
                  <a:gd name="T40" fmla="*/ 964 w 992"/>
                  <a:gd name="T41" fmla="*/ 425 h 1559"/>
                  <a:gd name="T42" fmla="*/ 907 w 992"/>
                  <a:gd name="T43" fmla="*/ 340 h 1559"/>
                  <a:gd name="T44" fmla="*/ 935 w 992"/>
                  <a:gd name="T45" fmla="*/ 141 h 1559"/>
                  <a:gd name="T46" fmla="*/ 822 w 992"/>
                  <a:gd name="T47" fmla="*/ 113 h 1559"/>
                  <a:gd name="T48" fmla="*/ 822 w 992"/>
                  <a:gd name="T49" fmla="*/ 28 h 1559"/>
                  <a:gd name="T50" fmla="*/ 680 w 992"/>
                  <a:gd name="T51" fmla="*/ 28 h 1559"/>
                  <a:gd name="T52" fmla="*/ 453 w 992"/>
                  <a:gd name="T53" fmla="*/ 28 h 1559"/>
                  <a:gd name="T54" fmla="*/ 312 w 992"/>
                  <a:gd name="T55" fmla="*/ 141 h 1559"/>
                  <a:gd name="T56" fmla="*/ 312 w 992"/>
                  <a:gd name="T57" fmla="*/ 170 h 1559"/>
                  <a:gd name="T58" fmla="*/ 227 w 992"/>
                  <a:gd name="T59" fmla="*/ 198 h 1559"/>
                  <a:gd name="T60" fmla="*/ 198 w 992"/>
                  <a:gd name="T61" fmla="*/ 311 h 1559"/>
                  <a:gd name="T62" fmla="*/ 85 w 992"/>
                  <a:gd name="T63" fmla="*/ 482 h 1559"/>
                  <a:gd name="T64" fmla="*/ 28 w 992"/>
                  <a:gd name="T65" fmla="*/ 595 h 1559"/>
                  <a:gd name="T66" fmla="*/ 0 w 992"/>
                  <a:gd name="T67" fmla="*/ 708 h 1559"/>
                  <a:gd name="T68" fmla="*/ 85 w 992"/>
                  <a:gd name="T69" fmla="*/ 708 h 1559"/>
                  <a:gd name="T70" fmla="*/ 170 w 992"/>
                  <a:gd name="T71" fmla="*/ 737 h 1559"/>
                  <a:gd name="T72" fmla="*/ 170 w 992"/>
                  <a:gd name="T73" fmla="*/ 793 h 1559"/>
                  <a:gd name="T74" fmla="*/ 227 w 992"/>
                  <a:gd name="T75" fmla="*/ 850 h 1559"/>
                  <a:gd name="T76" fmla="*/ 198 w 992"/>
                  <a:gd name="T77" fmla="*/ 935 h 1559"/>
                  <a:gd name="T78" fmla="*/ 198 w 992"/>
                  <a:gd name="T79" fmla="*/ 1105 h 1559"/>
                  <a:gd name="T80" fmla="*/ 312 w 992"/>
                  <a:gd name="T81" fmla="*/ 1105 h 1559"/>
                  <a:gd name="T82" fmla="*/ 283 w 992"/>
                  <a:gd name="T83" fmla="*/ 1219 h 1559"/>
                  <a:gd name="T84" fmla="*/ 368 w 992"/>
                  <a:gd name="T85" fmla="*/ 1332 h 1559"/>
                  <a:gd name="T86" fmla="*/ 453 w 992"/>
                  <a:gd name="T87" fmla="*/ 1360 h 1559"/>
                  <a:gd name="T88" fmla="*/ 538 w 992"/>
                  <a:gd name="T89" fmla="*/ 1389 h 1559"/>
                  <a:gd name="T90" fmla="*/ 595 w 992"/>
                  <a:gd name="T91" fmla="*/ 1445 h 1559"/>
                  <a:gd name="T92" fmla="*/ 708 w 992"/>
                  <a:gd name="T93" fmla="*/ 1559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2" h="1559">
                    <a:moveTo>
                      <a:pt x="708" y="1559"/>
                    </a:moveTo>
                    <a:lnTo>
                      <a:pt x="765" y="1559"/>
                    </a:lnTo>
                    <a:lnTo>
                      <a:pt x="794" y="1474"/>
                    </a:lnTo>
                    <a:lnTo>
                      <a:pt x="794" y="1445"/>
                    </a:lnTo>
                    <a:lnTo>
                      <a:pt x="737" y="1389"/>
                    </a:lnTo>
                    <a:lnTo>
                      <a:pt x="765" y="1332"/>
                    </a:lnTo>
                    <a:lnTo>
                      <a:pt x="737" y="1275"/>
                    </a:lnTo>
                    <a:lnTo>
                      <a:pt x="708" y="1247"/>
                    </a:lnTo>
                    <a:lnTo>
                      <a:pt x="708" y="1190"/>
                    </a:lnTo>
                    <a:lnTo>
                      <a:pt x="680" y="1190"/>
                    </a:lnTo>
                    <a:lnTo>
                      <a:pt x="680" y="1134"/>
                    </a:lnTo>
                    <a:lnTo>
                      <a:pt x="652" y="1077"/>
                    </a:lnTo>
                    <a:lnTo>
                      <a:pt x="623" y="1077"/>
                    </a:lnTo>
                    <a:lnTo>
                      <a:pt x="595" y="1020"/>
                    </a:lnTo>
                    <a:lnTo>
                      <a:pt x="567" y="1049"/>
                    </a:lnTo>
                    <a:lnTo>
                      <a:pt x="567" y="1020"/>
                    </a:lnTo>
                    <a:lnTo>
                      <a:pt x="482" y="992"/>
                    </a:lnTo>
                    <a:lnTo>
                      <a:pt x="510" y="935"/>
                    </a:lnTo>
                    <a:lnTo>
                      <a:pt x="482" y="935"/>
                    </a:lnTo>
                    <a:lnTo>
                      <a:pt x="425" y="992"/>
                    </a:lnTo>
                    <a:lnTo>
                      <a:pt x="425" y="907"/>
                    </a:lnTo>
                    <a:lnTo>
                      <a:pt x="453" y="878"/>
                    </a:lnTo>
                    <a:lnTo>
                      <a:pt x="397" y="822"/>
                    </a:lnTo>
                    <a:lnTo>
                      <a:pt x="425" y="793"/>
                    </a:lnTo>
                    <a:lnTo>
                      <a:pt x="453" y="822"/>
                    </a:lnTo>
                    <a:lnTo>
                      <a:pt x="510" y="822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10" y="652"/>
                    </a:lnTo>
                    <a:lnTo>
                      <a:pt x="538" y="595"/>
                    </a:lnTo>
                    <a:lnTo>
                      <a:pt x="538" y="538"/>
                    </a:lnTo>
                    <a:lnTo>
                      <a:pt x="652" y="538"/>
                    </a:lnTo>
                    <a:lnTo>
                      <a:pt x="680" y="567"/>
                    </a:lnTo>
                    <a:lnTo>
                      <a:pt x="708" y="538"/>
                    </a:lnTo>
                    <a:lnTo>
                      <a:pt x="765" y="538"/>
                    </a:lnTo>
                    <a:lnTo>
                      <a:pt x="822" y="567"/>
                    </a:lnTo>
                    <a:lnTo>
                      <a:pt x="850" y="652"/>
                    </a:lnTo>
                    <a:lnTo>
                      <a:pt x="879" y="652"/>
                    </a:lnTo>
                    <a:lnTo>
                      <a:pt x="964" y="623"/>
                    </a:lnTo>
                    <a:lnTo>
                      <a:pt x="964" y="538"/>
                    </a:lnTo>
                    <a:lnTo>
                      <a:pt x="992" y="482"/>
                    </a:lnTo>
                    <a:lnTo>
                      <a:pt x="964" y="425"/>
                    </a:lnTo>
                    <a:lnTo>
                      <a:pt x="907" y="396"/>
                    </a:lnTo>
                    <a:lnTo>
                      <a:pt x="907" y="340"/>
                    </a:lnTo>
                    <a:lnTo>
                      <a:pt x="935" y="283"/>
                    </a:lnTo>
                    <a:lnTo>
                      <a:pt x="935" y="141"/>
                    </a:lnTo>
                    <a:lnTo>
                      <a:pt x="879" y="113"/>
                    </a:lnTo>
                    <a:lnTo>
                      <a:pt x="822" y="113"/>
                    </a:lnTo>
                    <a:lnTo>
                      <a:pt x="794" y="85"/>
                    </a:lnTo>
                    <a:lnTo>
                      <a:pt x="822" y="28"/>
                    </a:lnTo>
                    <a:lnTo>
                      <a:pt x="765" y="0"/>
                    </a:lnTo>
                    <a:lnTo>
                      <a:pt x="680" y="28"/>
                    </a:lnTo>
                    <a:lnTo>
                      <a:pt x="595" y="56"/>
                    </a:lnTo>
                    <a:lnTo>
                      <a:pt x="453" y="28"/>
                    </a:lnTo>
                    <a:lnTo>
                      <a:pt x="368" y="56"/>
                    </a:lnTo>
                    <a:lnTo>
                      <a:pt x="312" y="141"/>
                    </a:lnTo>
                    <a:lnTo>
                      <a:pt x="340" y="170"/>
                    </a:lnTo>
                    <a:lnTo>
                      <a:pt x="312" y="170"/>
                    </a:lnTo>
                    <a:lnTo>
                      <a:pt x="283" y="226"/>
                    </a:lnTo>
                    <a:lnTo>
                      <a:pt x="227" y="198"/>
                    </a:lnTo>
                    <a:lnTo>
                      <a:pt x="141" y="255"/>
                    </a:lnTo>
                    <a:lnTo>
                      <a:pt x="198" y="311"/>
                    </a:lnTo>
                    <a:lnTo>
                      <a:pt x="198" y="340"/>
                    </a:lnTo>
                    <a:lnTo>
                      <a:pt x="85" y="482"/>
                    </a:lnTo>
                    <a:lnTo>
                      <a:pt x="85" y="538"/>
                    </a:lnTo>
                    <a:lnTo>
                      <a:pt x="28" y="595"/>
                    </a:lnTo>
                    <a:lnTo>
                      <a:pt x="28" y="652"/>
                    </a:lnTo>
                    <a:lnTo>
                      <a:pt x="0" y="708"/>
                    </a:lnTo>
                    <a:lnTo>
                      <a:pt x="56" y="765"/>
                    </a:lnTo>
                    <a:lnTo>
                      <a:pt x="85" y="708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98" y="765"/>
                    </a:lnTo>
                    <a:lnTo>
                      <a:pt x="170" y="793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83" y="935"/>
                    </a:lnTo>
                    <a:lnTo>
                      <a:pt x="198" y="935"/>
                    </a:lnTo>
                    <a:lnTo>
                      <a:pt x="141" y="1020"/>
                    </a:lnTo>
                    <a:lnTo>
                      <a:pt x="198" y="1105"/>
                    </a:lnTo>
                    <a:lnTo>
                      <a:pt x="283" y="1077"/>
                    </a:lnTo>
                    <a:lnTo>
                      <a:pt x="312" y="1105"/>
                    </a:lnTo>
                    <a:lnTo>
                      <a:pt x="283" y="1134"/>
                    </a:lnTo>
                    <a:lnTo>
                      <a:pt x="283" y="1219"/>
                    </a:lnTo>
                    <a:lnTo>
                      <a:pt x="368" y="1304"/>
                    </a:lnTo>
                    <a:lnTo>
                      <a:pt x="368" y="1332"/>
                    </a:lnTo>
                    <a:lnTo>
                      <a:pt x="425" y="1275"/>
                    </a:lnTo>
                    <a:lnTo>
                      <a:pt x="453" y="1360"/>
                    </a:lnTo>
                    <a:lnTo>
                      <a:pt x="510" y="1360"/>
                    </a:lnTo>
                    <a:lnTo>
                      <a:pt x="538" y="1389"/>
                    </a:lnTo>
                    <a:lnTo>
                      <a:pt x="595" y="1389"/>
                    </a:lnTo>
                    <a:lnTo>
                      <a:pt x="595" y="1445"/>
                    </a:lnTo>
                    <a:lnTo>
                      <a:pt x="680" y="1474"/>
                    </a:lnTo>
                    <a:lnTo>
                      <a:pt x="708" y="155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0" name="Freeform 737"/>
              <p:cNvSpPr>
                <a:spLocks/>
              </p:cNvSpPr>
              <p:nvPr/>
            </p:nvSpPr>
            <p:spPr bwMode="auto">
              <a:xfrm>
                <a:off x="4939" y="2599"/>
                <a:ext cx="624" cy="1729"/>
              </a:xfrm>
              <a:custGeom>
                <a:avLst/>
                <a:gdLst>
                  <a:gd name="T0" fmla="*/ 482 w 624"/>
                  <a:gd name="T1" fmla="*/ 1672 h 1729"/>
                  <a:gd name="T2" fmla="*/ 454 w 624"/>
                  <a:gd name="T3" fmla="*/ 1644 h 1729"/>
                  <a:gd name="T4" fmla="*/ 397 w 624"/>
                  <a:gd name="T5" fmla="*/ 1531 h 1729"/>
                  <a:gd name="T6" fmla="*/ 425 w 624"/>
                  <a:gd name="T7" fmla="*/ 1474 h 1729"/>
                  <a:gd name="T8" fmla="*/ 510 w 624"/>
                  <a:gd name="T9" fmla="*/ 1417 h 1729"/>
                  <a:gd name="T10" fmla="*/ 510 w 624"/>
                  <a:gd name="T11" fmla="*/ 1332 h 1729"/>
                  <a:gd name="T12" fmla="*/ 482 w 624"/>
                  <a:gd name="T13" fmla="*/ 1247 h 1729"/>
                  <a:gd name="T14" fmla="*/ 567 w 624"/>
                  <a:gd name="T15" fmla="*/ 1020 h 1729"/>
                  <a:gd name="T16" fmla="*/ 596 w 624"/>
                  <a:gd name="T17" fmla="*/ 879 h 1729"/>
                  <a:gd name="T18" fmla="*/ 510 w 624"/>
                  <a:gd name="T19" fmla="*/ 765 h 1729"/>
                  <a:gd name="T20" fmla="*/ 510 w 624"/>
                  <a:gd name="T21" fmla="*/ 708 h 1729"/>
                  <a:gd name="T22" fmla="*/ 510 w 624"/>
                  <a:gd name="T23" fmla="*/ 538 h 1729"/>
                  <a:gd name="T24" fmla="*/ 482 w 624"/>
                  <a:gd name="T25" fmla="*/ 425 h 1729"/>
                  <a:gd name="T26" fmla="*/ 539 w 624"/>
                  <a:gd name="T27" fmla="*/ 312 h 1729"/>
                  <a:gd name="T28" fmla="*/ 624 w 624"/>
                  <a:gd name="T29" fmla="*/ 227 h 1729"/>
                  <a:gd name="T30" fmla="*/ 539 w 624"/>
                  <a:gd name="T31" fmla="*/ 227 h 1729"/>
                  <a:gd name="T32" fmla="*/ 425 w 624"/>
                  <a:gd name="T33" fmla="*/ 198 h 1729"/>
                  <a:gd name="T34" fmla="*/ 397 w 624"/>
                  <a:gd name="T35" fmla="*/ 113 h 1729"/>
                  <a:gd name="T36" fmla="*/ 312 w 624"/>
                  <a:gd name="T37" fmla="*/ 0 h 1729"/>
                  <a:gd name="T38" fmla="*/ 227 w 624"/>
                  <a:gd name="T39" fmla="*/ 142 h 1729"/>
                  <a:gd name="T40" fmla="*/ 227 w 624"/>
                  <a:gd name="T41" fmla="*/ 227 h 1729"/>
                  <a:gd name="T42" fmla="*/ 29 w 624"/>
                  <a:gd name="T43" fmla="*/ 170 h 1729"/>
                  <a:gd name="T44" fmla="*/ 0 w 624"/>
                  <a:gd name="T45" fmla="*/ 312 h 1729"/>
                  <a:gd name="T46" fmla="*/ 29 w 624"/>
                  <a:gd name="T47" fmla="*/ 397 h 1729"/>
                  <a:gd name="T48" fmla="*/ 114 w 624"/>
                  <a:gd name="T49" fmla="*/ 425 h 1729"/>
                  <a:gd name="T50" fmla="*/ 170 w 624"/>
                  <a:gd name="T51" fmla="*/ 595 h 1729"/>
                  <a:gd name="T52" fmla="*/ 142 w 624"/>
                  <a:gd name="T53" fmla="*/ 708 h 1729"/>
                  <a:gd name="T54" fmla="*/ 227 w 624"/>
                  <a:gd name="T55" fmla="*/ 794 h 1729"/>
                  <a:gd name="T56" fmla="*/ 199 w 624"/>
                  <a:gd name="T57" fmla="*/ 935 h 1729"/>
                  <a:gd name="T58" fmla="*/ 85 w 624"/>
                  <a:gd name="T59" fmla="*/ 964 h 1729"/>
                  <a:gd name="T60" fmla="*/ 85 w 624"/>
                  <a:gd name="T61" fmla="*/ 1162 h 1729"/>
                  <a:gd name="T62" fmla="*/ 85 w 624"/>
                  <a:gd name="T63" fmla="*/ 1247 h 1729"/>
                  <a:gd name="T64" fmla="*/ 142 w 624"/>
                  <a:gd name="T65" fmla="*/ 1304 h 1729"/>
                  <a:gd name="T66" fmla="*/ 142 w 624"/>
                  <a:gd name="T67" fmla="*/ 1502 h 1729"/>
                  <a:gd name="T68" fmla="*/ 199 w 624"/>
                  <a:gd name="T69" fmla="*/ 1587 h 1729"/>
                  <a:gd name="T70" fmla="*/ 199 w 624"/>
                  <a:gd name="T71" fmla="*/ 1729 h 1729"/>
                  <a:gd name="T72" fmla="*/ 340 w 624"/>
                  <a:gd name="T73" fmla="*/ 1729 h 1729"/>
                  <a:gd name="T74" fmla="*/ 425 w 624"/>
                  <a:gd name="T75" fmla="*/ 1701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1729">
                    <a:moveTo>
                      <a:pt x="425" y="1701"/>
                    </a:moveTo>
                    <a:lnTo>
                      <a:pt x="482" y="1672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54" y="1559"/>
                    </a:lnTo>
                    <a:lnTo>
                      <a:pt x="397" y="1531"/>
                    </a:lnTo>
                    <a:lnTo>
                      <a:pt x="397" y="1502"/>
                    </a:lnTo>
                    <a:lnTo>
                      <a:pt x="425" y="1474"/>
                    </a:lnTo>
                    <a:lnTo>
                      <a:pt x="482" y="1474"/>
                    </a:lnTo>
                    <a:lnTo>
                      <a:pt x="510" y="1417"/>
                    </a:lnTo>
                    <a:lnTo>
                      <a:pt x="482" y="1361"/>
                    </a:lnTo>
                    <a:lnTo>
                      <a:pt x="510" y="1332"/>
                    </a:lnTo>
                    <a:lnTo>
                      <a:pt x="510" y="1275"/>
                    </a:lnTo>
                    <a:lnTo>
                      <a:pt x="482" y="1247"/>
                    </a:lnTo>
                    <a:lnTo>
                      <a:pt x="539" y="1162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96" y="879"/>
                    </a:lnTo>
                    <a:lnTo>
                      <a:pt x="539" y="879"/>
                    </a:lnTo>
                    <a:lnTo>
                      <a:pt x="510" y="765"/>
                    </a:lnTo>
                    <a:lnTo>
                      <a:pt x="539" y="708"/>
                    </a:lnTo>
                    <a:lnTo>
                      <a:pt x="510" y="708"/>
                    </a:lnTo>
                    <a:lnTo>
                      <a:pt x="454" y="538"/>
                    </a:lnTo>
                    <a:lnTo>
                      <a:pt x="510" y="538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9" y="368"/>
                    </a:lnTo>
                    <a:lnTo>
                      <a:pt x="539" y="312"/>
                    </a:lnTo>
                    <a:lnTo>
                      <a:pt x="567" y="283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539" y="227"/>
                    </a:lnTo>
                    <a:lnTo>
                      <a:pt x="482" y="255"/>
                    </a:lnTo>
                    <a:lnTo>
                      <a:pt x="425" y="198"/>
                    </a:lnTo>
                    <a:lnTo>
                      <a:pt x="425" y="113"/>
                    </a:lnTo>
                    <a:lnTo>
                      <a:pt x="397" y="113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199" y="198"/>
                    </a:lnTo>
                    <a:lnTo>
                      <a:pt x="29" y="170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57" y="425"/>
                    </a:lnTo>
                    <a:lnTo>
                      <a:pt x="114" y="425"/>
                    </a:lnTo>
                    <a:lnTo>
                      <a:pt x="170" y="453"/>
                    </a:lnTo>
                    <a:lnTo>
                      <a:pt x="170" y="595"/>
                    </a:lnTo>
                    <a:lnTo>
                      <a:pt x="142" y="652"/>
                    </a:lnTo>
                    <a:lnTo>
                      <a:pt x="142" y="708"/>
                    </a:lnTo>
                    <a:lnTo>
                      <a:pt x="199" y="737"/>
                    </a:lnTo>
                    <a:lnTo>
                      <a:pt x="227" y="794"/>
                    </a:lnTo>
                    <a:lnTo>
                      <a:pt x="199" y="850"/>
                    </a:lnTo>
                    <a:lnTo>
                      <a:pt x="199" y="935"/>
                    </a:lnTo>
                    <a:lnTo>
                      <a:pt x="119" y="959"/>
                    </a:lnTo>
                    <a:lnTo>
                      <a:pt x="85" y="964"/>
                    </a:lnTo>
                    <a:lnTo>
                      <a:pt x="57" y="1049"/>
                    </a:lnTo>
                    <a:lnTo>
                      <a:pt x="85" y="1162"/>
                    </a:lnTo>
                    <a:lnTo>
                      <a:pt x="57" y="1219"/>
                    </a:lnTo>
                    <a:lnTo>
                      <a:pt x="85" y="1247"/>
                    </a:lnTo>
                    <a:lnTo>
                      <a:pt x="57" y="1304"/>
                    </a:lnTo>
                    <a:lnTo>
                      <a:pt x="142" y="1304"/>
                    </a:lnTo>
                    <a:lnTo>
                      <a:pt x="199" y="1474"/>
                    </a:lnTo>
                    <a:lnTo>
                      <a:pt x="142" y="1502"/>
                    </a:lnTo>
                    <a:lnTo>
                      <a:pt x="170" y="1531"/>
                    </a:lnTo>
                    <a:lnTo>
                      <a:pt x="199" y="1587"/>
                    </a:lnTo>
                    <a:lnTo>
                      <a:pt x="227" y="1672"/>
                    </a:lnTo>
                    <a:lnTo>
                      <a:pt x="199" y="1729"/>
                    </a:lnTo>
                    <a:lnTo>
                      <a:pt x="284" y="1729"/>
                    </a:lnTo>
                    <a:lnTo>
                      <a:pt x="340" y="1729"/>
                    </a:lnTo>
                    <a:lnTo>
                      <a:pt x="369" y="1672"/>
                    </a:lnTo>
                    <a:lnTo>
                      <a:pt x="425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21" name="Group 748"/>
            <p:cNvGrpSpPr>
              <a:grpSpLocks/>
            </p:cNvGrpSpPr>
            <p:nvPr/>
          </p:nvGrpSpPr>
          <p:grpSpPr bwMode="auto">
            <a:xfrm>
              <a:off x="1719904" y="121293"/>
              <a:ext cx="8461379" cy="9359905"/>
              <a:chOff x="1055" y="76"/>
              <a:chExt cx="5330" cy="5896"/>
            </a:xfrm>
          </p:grpSpPr>
          <p:sp>
            <p:nvSpPr>
              <p:cNvPr id="222" name="Freeform 699"/>
              <p:cNvSpPr>
                <a:spLocks/>
              </p:cNvSpPr>
              <p:nvPr/>
            </p:nvSpPr>
            <p:spPr bwMode="auto">
              <a:xfrm>
                <a:off x="1055" y="76"/>
                <a:ext cx="1673" cy="1474"/>
              </a:xfrm>
              <a:custGeom>
                <a:avLst/>
                <a:gdLst>
                  <a:gd name="T0" fmla="*/ 539 w 1673"/>
                  <a:gd name="T1" fmla="*/ 482 h 1474"/>
                  <a:gd name="T2" fmla="*/ 454 w 1673"/>
                  <a:gd name="T3" fmla="*/ 595 h 1474"/>
                  <a:gd name="T4" fmla="*/ 454 w 1673"/>
                  <a:gd name="T5" fmla="*/ 652 h 1474"/>
                  <a:gd name="T6" fmla="*/ 284 w 1673"/>
                  <a:gd name="T7" fmla="*/ 737 h 1474"/>
                  <a:gd name="T8" fmla="*/ 114 w 1673"/>
                  <a:gd name="T9" fmla="*/ 737 h 1474"/>
                  <a:gd name="T10" fmla="*/ 142 w 1673"/>
                  <a:gd name="T11" fmla="*/ 680 h 1474"/>
                  <a:gd name="T12" fmla="*/ 57 w 1673"/>
                  <a:gd name="T13" fmla="*/ 680 h 1474"/>
                  <a:gd name="T14" fmla="*/ 29 w 1673"/>
                  <a:gd name="T15" fmla="*/ 765 h 1474"/>
                  <a:gd name="T16" fmla="*/ 57 w 1673"/>
                  <a:gd name="T17" fmla="*/ 935 h 1474"/>
                  <a:gd name="T18" fmla="*/ 0 w 1673"/>
                  <a:gd name="T19" fmla="*/ 1049 h 1474"/>
                  <a:gd name="T20" fmla="*/ 114 w 1673"/>
                  <a:gd name="T21" fmla="*/ 1219 h 1474"/>
                  <a:gd name="T22" fmla="*/ 255 w 1673"/>
                  <a:gd name="T23" fmla="*/ 1332 h 1474"/>
                  <a:gd name="T24" fmla="*/ 255 w 1673"/>
                  <a:gd name="T25" fmla="*/ 1417 h 1474"/>
                  <a:gd name="T26" fmla="*/ 312 w 1673"/>
                  <a:gd name="T27" fmla="*/ 1474 h 1474"/>
                  <a:gd name="T28" fmla="*/ 454 w 1673"/>
                  <a:gd name="T29" fmla="*/ 1445 h 1474"/>
                  <a:gd name="T30" fmla="*/ 624 w 1673"/>
                  <a:gd name="T31" fmla="*/ 1360 h 1474"/>
                  <a:gd name="T32" fmla="*/ 766 w 1673"/>
                  <a:gd name="T33" fmla="*/ 1332 h 1474"/>
                  <a:gd name="T34" fmla="*/ 879 w 1673"/>
                  <a:gd name="T35" fmla="*/ 1389 h 1474"/>
                  <a:gd name="T36" fmla="*/ 1049 w 1673"/>
                  <a:gd name="T37" fmla="*/ 1275 h 1474"/>
                  <a:gd name="T38" fmla="*/ 1163 w 1673"/>
                  <a:gd name="T39" fmla="*/ 1275 h 1474"/>
                  <a:gd name="T40" fmla="*/ 1276 w 1673"/>
                  <a:gd name="T41" fmla="*/ 1077 h 1474"/>
                  <a:gd name="T42" fmla="*/ 1389 w 1673"/>
                  <a:gd name="T43" fmla="*/ 964 h 1474"/>
                  <a:gd name="T44" fmla="*/ 1446 w 1673"/>
                  <a:gd name="T45" fmla="*/ 964 h 1474"/>
                  <a:gd name="T46" fmla="*/ 1446 w 1673"/>
                  <a:gd name="T47" fmla="*/ 907 h 1474"/>
                  <a:gd name="T48" fmla="*/ 1361 w 1673"/>
                  <a:gd name="T49" fmla="*/ 822 h 1474"/>
                  <a:gd name="T50" fmla="*/ 1361 w 1673"/>
                  <a:gd name="T51" fmla="*/ 708 h 1474"/>
                  <a:gd name="T52" fmla="*/ 1418 w 1673"/>
                  <a:gd name="T53" fmla="*/ 680 h 1474"/>
                  <a:gd name="T54" fmla="*/ 1418 w 1673"/>
                  <a:gd name="T55" fmla="*/ 623 h 1474"/>
                  <a:gd name="T56" fmla="*/ 1474 w 1673"/>
                  <a:gd name="T57" fmla="*/ 623 h 1474"/>
                  <a:gd name="T58" fmla="*/ 1560 w 1673"/>
                  <a:gd name="T59" fmla="*/ 680 h 1474"/>
                  <a:gd name="T60" fmla="*/ 1531 w 1673"/>
                  <a:gd name="T61" fmla="*/ 567 h 1474"/>
                  <a:gd name="T62" fmla="*/ 1588 w 1673"/>
                  <a:gd name="T63" fmla="*/ 482 h 1474"/>
                  <a:gd name="T64" fmla="*/ 1503 w 1673"/>
                  <a:gd name="T65" fmla="*/ 425 h 1474"/>
                  <a:gd name="T66" fmla="*/ 1503 w 1673"/>
                  <a:gd name="T67" fmla="*/ 283 h 1474"/>
                  <a:gd name="T68" fmla="*/ 1588 w 1673"/>
                  <a:gd name="T69" fmla="*/ 226 h 1474"/>
                  <a:gd name="T70" fmla="*/ 1673 w 1673"/>
                  <a:gd name="T71" fmla="*/ 56 h 1474"/>
                  <a:gd name="T72" fmla="*/ 1616 w 1673"/>
                  <a:gd name="T73" fmla="*/ 0 h 1474"/>
                  <a:gd name="T74" fmla="*/ 1588 w 1673"/>
                  <a:gd name="T75" fmla="*/ 56 h 1474"/>
                  <a:gd name="T76" fmla="*/ 1474 w 1673"/>
                  <a:gd name="T77" fmla="*/ 85 h 1474"/>
                  <a:gd name="T78" fmla="*/ 1276 w 1673"/>
                  <a:gd name="T79" fmla="*/ 170 h 1474"/>
                  <a:gd name="T80" fmla="*/ 1248 w 1673"/>
                  <a:gd name="T81" fmla="*/ 113 h 1474"/>
                  <a:gd name="T82" fmla="*/ 1163 w 1673"/>
                  <a:gd name="T83" fmla="*/ 198 h 1474"/>
                  <a:gd name="T84" fmla="*/ 993 w 1673"/>
                  <a:gd name="T85" fmla="*/ 226 h 1474"/>
                  <a:gd name="T86" fmla="*/ 1049 w 1673"/>
                  <a:gd name="T87" fmla="*/ 255 h 1474"/>
                  <a:gd name="T88" fmla="*/ 879 w 1673"/>
                  <a:gd name="T89" fmla="*/ 425 h 1474"/>
                  <a:gd name="T90" fmla="*/ 794 w 1673"/>
                  <a:gd name="T91" fmla="*/ 425 h 1474"/>
                  <a:gd name="T92" fmla="*/ 737 w 1673"/>
                  <a:gd name="T93" fmla="*/ 510 h 1474"/>
                  <a:gd name="T94" fmla="*/ 681 w 1673"/>
                  <a:gd name="T95" fmla="*/ 482 h 1474"/>
                  <a:gd name="T96" fmla="*/ 539 w 1673"/>
                  <a:gd name="T97" fmla="*/ 482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73" h="1474">
                    <a:moveTo>
                      <a:pt x="539" y="482"/>
                    </a:moveTo>
                    <a:lnTo>
                      <a:pt x="454" y="595"/>
                    </a:lnTo>
                    <a:lnTo>
                      <a:pt x="454" y="652"/>
                    </a:lnTo>
                    <a:lnTo>
                      <a:pt x="284" y="737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57" y="680"/>
                    </a:lnTo>
                    <a:lnTo>
                      <a:pt x="29" y="765"/>
                    </a:lnTo>
                    <a:lnTo>
                      <a:pt x="57" y="935"/>
                    </a:lnTo>
                    <a:lnTo>
                      <a:pt x="0" y="1049"/>
                    </a:lnTo>
                    <a:lnTo>
                      <a:pt x="114" y="1219"/>
                    </a:lnTo>
                    <a:lnTo>
                      <a:pt x="255" y="1332"/>
                    </a:lnTo>
                    <a:lnTo>
                      <a:pt x="255" y="1417"/>
                    </a:lnTo>
                    <a:lnTo>
                      <a:pt x="312" y="1474"/>
                    </a:lnTo>
                    <a:lnTo>
                      <a:pt x="454" y="1445"/>
                    </a:lnTo>
                    <a:lnTo>
                      <a:pt x="624" y="1360"/>
                    </a:lnTo>
                    <a:lnTo>
                      <a:pt x="766" y="1332"/>
                    </a:lnTo>
                    <a:lnTo>
                      <a:pt x="879" y="1389"/>
                    </a:lnTo>
                    <a:lnTo>
                      <a:pt x="1049" y="1275"/>
                    </a:lnTo>
                    <a:lnTo>
                      <a:pt x="1163" y="1275"/>
                    </a:lnTo>
                    <a:lnTo>
                      <a:pt x="1276" y="1077"/>
                    </a:lnTo>
                    <a:lnTo>
                      <a:pt x="1389" y="964"/>
                    </a:lnTo>
                    <a:lnTo>
                      <a:pt x="1446" y="964"/>
                    </a:lnTo>
                    <a:lnTo>
                      <a:pt x="1446" y="907"/>
                    </a:lnTo>
                    <a:lnTo>
                      <a:pt x="1361" y="822"/>
                    </a:lnTo>
                    <a:lnTo>
                      <a:pt x="1361" y="708"/>
                    </a:lnTo>
                    <a:lnTo>
                      <a:pt x="1418" y="680"/>
                    </a:lnTo>
                    <a:lnTo>
                      <a:pt x="1418" y="623"/>
                    </a:lnTo>
                    <a:lnTo>
                      <a:pt x="1474" y="623"/>
                    </a:lnTo>
                    <a:lnTo>
                      <a:pt x="1560" y="680"/>
                    </a:lnTo>
                    <a:lnTo>
                      <a:pt x="1531" y="567"/>
                    </a:lnTo>
                    <a:lnTo>
                      <a:pt x="1588" y="482"/>
                    </a:lnTo>
                    <a:lnTo>
                      <a:pt x="1503" y="425"/>
                    </a:lnTo>
                    <a:lnTo>
                      <a:pt x="1503" y="283"/>
                    </a:lnTo>
                    <a:lnTo>
                      <a:pt x="1588" y="226"/>
                    </a:lnTo>
                    <a:lnTo>
                      <a:pt x="1673" y="56"/>
                    </a:lnTo>
                    <a:lnTo>
                      <a:pt x="1616" y="0"/>
                    </a:lnTo>
                    <a:lnTo>
                      <a:pt x="1588" y="56"/>
                    </a:lnTo>
                    <a:lnTo>
                      <a:pt x="1474" y="85"/>
                    </a:lnTo>
                    <a:lnTo>
                      <a:pt x="1276" y="170"/>
                    </a:lnTo>
                    <a:lnTo>
                      <a:pt x="1248" y="113"/>
                    </a:lnTo>
                    <a:lnTo>
                      <a:pt x="1163" y="198"/>
                    </a:lnTo>
                    <a:lnTo>
                      <a:pt x="993" y="226"/>
                    </a:lnTo>
                    <a:lnTo>
                      <a:pt x="1049" y="255"/>
                    </a:lnTo>
                    <a:lnTo>
                      <a:pt x="879" y="425"/>
                    </a:lnTo>
                    <a:lnTo>
                      <a:pt x="794" y="425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539" y="48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3" name="Freeform 700"/>
              <p:cNvSpPr>
                <a:spLocks/>
              </p:cNvSpPr>
              <p:nvPr/>
            </p:nvSpPr>
            <p:spPr bwMode="auto">
              <a:xfrm>
                <a:off x="2558" y="132"/>
                <a:ext cx="538" cy="624"/>
              </a:xfrm>
              <a:custGeom>
                <a:avLst/>
                <a:gdLst>
                  <a:gd name="T0" fmla="*/ 85 w 538"/>
                  <a:gd name="T1" fmla="*/ 426 h 624"/>
                  <a:gd name="T2" fmla="*/ 170 w 538"/>
                  <a:gd name="T3" fmla="*/ 482 h 624"/>
                  <a:gd name="T4" fmla="*/ 255 w 538"/>
                  <a:gd name="T5" fmla="*/ 482 h 624"/>
                  <a:gd name="T6" fmla="*/ 340 w 538"/>
                  <a:gd name="T7" fmla="*/ 397 h 624"/>
                  <a:gd name="T8" fmla="*/ 368 w 538"/>
                  <a:gd name="T9" fmla="*/ 426 h 624"/>
                  <a:gd name="T10" fmla="*/ 340 w 538"/>
                  <a:gd name="T11" fmla="*/ 511 h 624"/>
                  <a:gd name="T12" fmla="*/ 368 w 538"/>
                  <a:gd name="T13" fmla="*/ 539 h 624"/>
                  <a:gd name="T14" fmla="*/ 397 w 538"/>
                  <a:gd name="T15" fmla="*/ 511 h 624"/>
                  <a:gd name="T16" fmla="*/ 425 w 538"/>
                  <a:gd name="T17" fmla="*/ 539 h 624"/>
                  <a:gd name="T18" fmla="*/ 425 w 538"/>
                  <a:gd name="T19" fmla="*/ 624 h 624"/>
                  <a:gd name="T20" fmla="*/ 482 w 538"/>
                  <a:gd name="T21" fmla="*/ 596 h 624"/>
                  <a:gd name="T22" fmla="*/ 453 w 538"/>
                  <a:gd name="T23" fmla="*/ 511 h 624"/>
                  <a:gd name="T24" fmla="*/ 538 w 538"/>
                  <a:gd name="T25" fmla="*/ 397 h 624"/>
                  <a:gd name="T26" fmla="*/ 397 w 538"/>
                  <a:gd name="T27" fmla="*/ 341 h 624"/>
                  <a:gd name="T28" fmla="*/ 425 w 538"/>
                  <a:gd name="T29" fmla="*/ 284 h 624"/>
                  <a:gd name="T30" fmla="*/ 397 w 538"/>
                  <a:gd name="T31" fmla="*/ 227 h 624"/>
                  <a:gd name="T32" fmla="*/ 340 w 538"/>
                  <a:gd name="T33" fmla="*/ 199 h 624"/>
                  <a:gd name="T34" fmla="*/ 368 w 538"/>
                  <a:gd name="T35" fmla="*/ 142 h 624"/>
                  <a:gd name="T36" fmla="*/ 255 w 538"/>
                  <a:gd name="T37" fmla="*/ 142 h 624"/>
                  <a:gd name="T38" fmla="*/ 255 w 538"/>
                  <a:gd name="T39" fmla="*/ 57 h 624"/>
                  <a:gd name="T40" fmla="*/ 170 w 538"/>
                  <a:gd name="T41" fmla="*/ 0 h 624"/>
                  <a:gd name="T42" fmla="*/ 85 w 538"/>
                  <a:gd name="T43" fmla="*/ 170 h 624"/>
                  <a:gd name="T44" fmla="*/ 0 w 538"/>
                  <a:gd name="T45" fmla="*/ 227 h 624"/>
                  <a:gd name="T46" fmla="*/ 0 w 538"/>
                  <a:gd name="T47" fmla="*/ 369 h 624"/>
                  <a:gd name="T48" fmla="*/ 85 w 538"/>
                  <a:gd name="T49" fmla="*/ 426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8" h="624">
                    <a:moveTo>
                      <a:pt x="85" y="426"/>
                    </a:moveTo>
                    <a:lnTo>
                      <a:pt x="170" y="482"/>
                    </a:lnTo>
                    <a:lnTo>
                      <a:pt x="255" y="482"/>
                    </a:lnTo>
                    <a:lnTo>
                      <a:pt x="340" y="397"/>
                    </a:lnTo>
                    <a:lnTo>
                      <a:pt x="368" y="426"/>
                    </a:lnTo>
                    <a:lnTo>
                      <a:pt x="340" y="511"/>
                    </a:lnTo>
                    <a:lnTo>
                      <a:pt x="368" y="539"/>
                    </a:lnTo>
                    <a:lnTo>
                      <a:pt x="397" y="511"/>
                    </a:lnTo>
                    <a:lnTo>
                      <a:pt x="425" y="539"/>
                    </a:lnTo>
                    <a:lnTo>
                      <a:pt x="425" y="624"/>
                    </a:lnTo>
                    <a:lnTo>
                      <a:pt x="482" y="596"/>
                    </a:lnTo>
                    <a:lnTo>
                      <a:pt x="453" y="511"/>
                    </a:lnTo>
                    <a:lnTo>
                      <a:pt x="538" y="397"/>
                    </a:lnTo>
                    <a:lnTo>
                      <a:pt x="397" y="341"/>
                    </a:lnTo>
                    <a:lnTo>
                      <a:pt x="425" y="284"/>
                    </a:lnTo>
                    <a:lnTo>
                      <a:pt x="397" y="227"/>
                    </a:lnTo>
                    <a:lnTo>
                      <a:pt x="340" y="199"/>
                    </a:lnTo>
                    <a:lnTo>
                      <a:pt x="368" y="142"/>
                    </a:lnTo>
                    <a:lnTo>
                      <a:pt x="255" y="142"/>
                    </a:lnTo>
                    <a:lnTo>
                      <a:pt x="255" y="57"/>
                    </a:lnTo>
                    <a:lnTo>
                      <a:pt x="170" y="0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0" y="369"/>
                    </a:lnTo>
                    <a:lnTo>
                      <a:pt x="85" y="42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" name="Freeform 702"/>
              <p:cNvSpPr>
                <a:spLocks/>
              </p:cNvSpPr>
              <p:nvPr/>
            </p:nvSpPr>
            <p:spPr bwMode="auto">
              <a:xfrm>
                <a:off x="1821" y="1040"/>
                <a:ext cx="680" cy="907"/>
              </a:xfrm>
              <a:custGeom>
                <a:avLst/>
                <a:gdLst>
                  <a:gd name="T0" fmla="*/ 680 w 680"/>
                  <a:gd name="T1" fmla="*/ 0 h 907"/>
                  <a:gd name="T2" fmla="*/ 623 w 680"/>
                  <a:gd name="T3" fmla="*/ 0 h 907"/>
                  <a:gd name="T4" fmla="*/ 510 w 680"/>
                  <a:gd name="T5" fmla="*/ 113 h 907"/>
                  <a:gd name="T6" fmla="*/ 397 w 680"/>
                  <a:gd name="T7" fmla="*/ 311 h 907"/>
                  <a:gd name="T8" fmla="*/ 283 w 680"/>
                  <a:gd name="T9" fmla="*/ 311 h 907"/>
                  <a:gd name="T10" fmla="*/ 113 w 680"/>
                  <a:gd name="T11" fmla="*/ 425 h 907"/>
                  <a:gd name="T12" fmla="*/ 0 w 680"/>
                  <a:gd name="T13" fmla="*/ 368 h 907"/>
                  <a:gd name="T14" fmla="*/ 56 w 680"/>
                  <a:gd name="T15" fmla="*/ 538 h 907"/>
                  <a:gd name="T16" fmla="*/ 28 w 680"/>
                  <a:gd name="T17" fmla="*/ 595 h 907"/>
                  <a:gd name="T18" fmla="*/ 56 w 680"/>
                  <a:gd name="T19" fmla="*/ 623 h 907"/>
                  <a:gd name="T20" fmla="*/ 28 w 680"/>
                  <a:gd name="T21" fmla="*/ 708 h 907"/>
                  <a:gd name="T22" fmla="*/ 85 w 680"/>
                  <a:gd name="T23" fmla="*/ 793 h 907"/>
                  <a:gd name="T24" fmla="*/ 85 w 680"/>
                  <a:gd name="T25" fmla="*/ 850 h 907"/>
                  <a:gd name="T26" fmla="*/ 255 w 680"/>
                  <a:gd name="T27" fmla="*/ 907 h 907"/>
                  <a:gd name="T28" fmla="*/ 340 w 680"/>
                  <a:gd name="T29" fmla="*/ 850 h 907"/>
                  <a:gd name="T30" fmla="*/ 368 w 680"/>
                  <a:gd name="T31" fmla="*/ 765 h 907"/>
                  <a:gd name="T32" fmla="*/ 425 w 680"/>
                  <a:gd name="T33" fmla="*/ 737 h 907"/>
                  <a:gd name="T34" fmla="*/ 425 w 680"/>
                  <a:gd name="T35" fmla="*/ 680 h 907"/>
                  <a:gd name="T36" fmla="*/ 538 w 680"/>
                  <a:gd name="T37" fmla="*/ 567 h 907"/>
                  <a:gd name="T38" fmla="*/ 538 w 680"/>
                  <a:gd name="T39" fmla="*/ 510 h 907"/>
                  <a:gd name="T40" fmla="*/ 623 w 680"/>
                  <a:gd name="T41" fmla="*/ 510 h 907"/>
                  <a:gd name="T42" fmla="*/ 595 w 680"/>
                  <a:gd name="T43" fmla="*/ 396 h 907"/>
                  <a:gd name="T44" fmla="*/ 538 w 680"/>
                  <a:gd name="T45" fmla="*/ 396 h 907"/>
                  <a:gd name="T46" fmla="*/ 482 w 680"/>
                  <a:gd name="T47" fmla="*/ 311 h 907"/>
                  <a:gd name="T48" fmla="*/ 510 w 680"/>
                  <a:gd name="T49" fmla="*/ 255 h 907"/>
                  <a:gd name="T50" fmla="*/ 595 w 680"/>
                  <a:gd name="T51" fmla="*/ 255 h 907"/>
                  <a:gd name="T52" fmla="*/ 567 w 680"/>
                  <a:gd name="T53" fmla="*/ 198 h 907"/>
                  <a:gd name="T54" fmla="*/ 623 w 680"/>
                  <a:gd name="T55" fmla="*/ 198 h 907"/>
                  <a:gd name="T56" fmla="*/ 680 w 680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907">
                    <a:moveTo>
                      <a:pt x="680" y="0"/>
                    </a:moveTo>
                    <a:lnTo>
                      <a:pt x="623" y="0"/>
                    </a:lnTo>
                    <a:lnTo>
                      <a:pt x="510" y="113"/>
                    </a:lnTo>
                    <a:lnTo>
                      <a:pt x="397" y="311"/>
                    </a:lnTo>
                    <a:lnTo>
                      <a:pt x="283" y="311"/>
                    </a:lnTo>
                    <a:lnTo>
                      <a:pt x="113" y="425"/>
                    </a:lnTo>
                    <a:lnTo>
                      <a:pt x="0" y="368"/>
                    </a:lnTo>
                    <a:lnTo>
                      <a:pt x="56" y="538"/>
                    </a:lnTo>
                    <a:lnTo>
                      <a:pt x="28" y="595"/>
                    </a:lnTo>
                    <a:lnTo>
                      <a:pt x="56" y="623"/>
                    </a:lnTo>
                    <a:lnTo>
                      <a:pt x="28" y="708"/>
                    </a:lnTo>
                    <a:lnTo>
                      <a:pt x="85" y="793"/>
                    </a:lnTo>
                    <a:lnTo>
                      <a:pt x="85" y="850"/>
                    </a:lnTo>
                    <a:lnTo>
                      <a:pt x="255" y="907"/>
                    </a:lnTo>
                    <a:lnTo>
                      <a:pt x="340" y="850"/>
                    </a:lnTo>
                    <a:lnTo>
                      <a:pt x="368" y="765"/>
                    </a:lnTo>
                    <a:lnTo>
                      <a:pt x="425" y="737"/>
                    </a:lnTo>
                    <a:lnTo>
                      <a:pt x="425" y="680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623" y="510"/>
                    </a:lnTo>
                    <a:lnTo>
                      <a:pt x="595" y="396"/>
                    </a:lnTo>
                    <a:lnTo>
                      <a:pt x="538" y="396"/>
                    </a:lnTo>
                    <a:lnTo>
                      <a:pt x="482" y="311"/>
                    </a:lnTo>
                    <a:lnTo>
                      <a:pt x="510" y="255"/>
                    </a:lnTo>
                    <a:lnTo>
                      <a:pt x="595" y="255"/>
                    </a:lnTo>
                    <a:lnTo>
                      <a:pt x="567" y="198"/>
                    </a:lnTo>
                    <a:lnTo>
                      <a:pt x="623" y="198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" name="Freeform 703"/>
              <p:cNvSpPr>
                <a:spLocks/>
              </p:cNvSpPr>
              <p:nvPr/>
            </p:nvSpPr>
            <p:spPr bwMode="auto">
              <a:xfrm>
                <a:off x="2416" y="529"/>
                <a:ext cx="510" cy="709"/>
              </a:xfrm>
              <a:custGeom>
                <a:avLst/>
                <a:gdLst>
                  <a:gd name="T0" fmla="*/ 28 w 510"/>
                  <a:gd name="T1" fmla="*/ 709 h 709"/>
                  <a:gd name="T2" fmla="*/ 142 w 510"/>
                  <a:gd name="T3" fmla="*/ 652 h 709"/>
                  <a:gd name="T4" fmla="*/ 170 w 510"/>
                  <a:gd name="T5" fmla="*/ 681 h 709"/>
                  <a:gd name="T6" fmla="*/ 227 w 510"/>
                  <a:gd name="T7" fmla="*/ 539 h 709"/>
                  <a:gd name="T8" fmla="*/ 255 w 510"/>
                  <a:gd name="T9" fmla="*/ 539 h 709"/>
                  <a:gd name="T10" fmla="*/ 312 w 510"/>
                  <a:gd name="T11" fmla="*/ 454 h 709"/>
                  <a:gd name="T12" fmla="*/ 340 w 510"/>
                  <a:gd name="T13" fmla="*/ 454 h 709"/>
                  <a:gd name="T14" fmla="*/ 397 w 510"/>
                  <a:gd name="T15" fmla="*/ 255 h 709"/>
                  <a:gd name="T16" fmla="*/ 454 w 510"/>
                  <a:gd name="T17" fmla="*/ 170 h 709"/>
                  <a:gd name="T18" fmla="*/ 510 w 510"/>
                  <a:gd name="T19" fmla="*/ 170 h 709"/>
                  <a:gd name="T20" fmla="*/ 510 w 510"/>
                  <a:gd name="T21" fmla="*/ 142 h 709"/>
                  <a:gd name="T22" fmla="*/ 482 w 510"/>
                  <a:gd name="T23" fmla="*/ 114 h 709"/>
                  <a:gd name="T24" fmla="*/ 510 w 510"/>
                  <a:gd name="T25" fmla="*/ 29 h 709"/>
                  <a:gd name="T26" fmla="*/ 482 w 510"/>
                  <a:gd name="T27" fmla="*/ 0 h 709"/>
                  <a:gd name="T28" fmla="*/ 397 w 510"/>
                  <a:gd name="T29" fmla="*/ 85 h 709"/>
                  <a:gd name="T30" fmla="*/ 312 w 510"/>
                  <a:gd name="T31" fmla="*/ 85 h 709"/>
                  <a:gd name="T32" fmla="*/ 227 w 510"/>
                  <a:gd name="T33" fmla="*/ 29 h 709"/>
                  <a:gd name="T34" fmla="*/ 170 w 510"/>
                  <a:gd name="T35" fmla="*/ 114 h 709"/>
                  <a:gd name="T36" fmla="*/ 199 w 510"/>
                  <a:gd name="T37" fmla="*/ 227 h 709"/>
                  <a:gd name="T38" fmla="*/ 113 w 510"/>
                  <a:gd name="T39" fmla="*/ 170 h 709"/>
                  <a:gd name="T40" fmla="*/ 57 w 510"/>
                  <a:gd name="T41" fmla="*/ 170 h 709"/>
                  <a:gd name="T42" fmla="*/ 57 w 510"/>
                  <a:gd name="T43" fmla="*/ 227 h 709"/>
                  <a:gd name="T44" fmla="*/ 0 w 510"/>
                  <a:gd name="T45" fmla="*/ 255 h 709"/>
                  <a:gd name="T46" fmla="*/ 0 w 510"/>
                  <a:gd name="T47" fmla="*/ 369 h 709"/>
                  <a:gd name="T48" fmla="*/ 85 w 510"/>
                  <a:gd name="T49" fmla="*/ 454 h 709"/>
                  <a:gd name="T50" fmla="*/ 85 w 510"/>
                  <a:gd name="T51" fmla="*/ 511 h 709"/>
                  <a:gd name="T52" fmla="*/ 28 w 510"/>
                  <a:gd name="T53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09">
                    <a:moveTo>
                      <a:pt x="28" y="709"/>
                    </a:moveTo>
                    <a:lnTo>
                      <a:pt x="142" y="652"/>
                    </a:lnTo>
                    <a:lnTo>
                      <a:pt x="170" y="681"/>
                    </a:lnTo>
                    <a:lnTo>
                      <a:pt x="227" y="539"/>
                    </a:lnTo>
                    <a:lnTo>
                      <a:pt x="255" y="539"/>
                    </a:lnTo>
                    <a:lnTo>
                      <a:pt x="312" y="454"/>
                    </a:lnTo>
                    <a:lnTo>
                      <a:pt x="340" y="454"/>
                    </a:lnTo>
                    <a:lnTo>
                      <a:pt x="397" y="255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82" y="114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97" y="85"/>
                    </a:lnTo>
                    <a:lnTo>
                      <a:pt x="312" y="85"/>
                    </a:lnTo>
                    <a:lnTo>
                      <a:pt x="227" y="29"/>
                    </a:lnTo>
                    <a:lnTo>
                      <a:pt x="170" y="114"/>
                    </a:lnTo>
                    <a:lnTo>
                      <a:pt x="199" y="227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55"/>
                    </a:lnTo>
                    <a:lnTo>
                      <a:pt x="0" y="369"/>
                    </a:lnTo>
                    <a:lnTo>
                      <a:pt x="85" y="454"/>
                    </a:lnTo>
                    <a:lnTo>
                      <a:pt x="85" y="511"/>
                    </a:lnTo>
                    <a:lnTo>
                      <a:pt x="28" y="70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6" name="Freeform 705"/>
              <p:cNvSpPr>
                <a:spLocks/>
              </p:cNvSpPr>
              <p:nvPr/>
            </p:nvSpPr>
            <p:spPr bwMode="auto">
              <a:xfrm>
                <a:off x="2246" y="1068"/>
                <a:ext cx="737" cy="794"/>
              </a:xfrm>
              <a:custGeom>
                <a:avLst/>
                <a:gdLst>
                  <a:gd name="T0" fmla="*/ 0 w 737"/>
                  <a:gd name="T1" fmla="*/ 709 h 794"/>
                  <a:gd name="T2" fmla="*/ 0 w 737"/>
                  <a:gd name="T3" fmla="*/ 652 h 794"/>
                  <a:gd name="T4" fmla="*/ 113 w 737"/>
                  <a:gd name="T5" fmla="*/ 539 h 794"/>
                  <a:gd name="T6" fmla="*/ 113 w 737"/>
                  <a:gd name="T7" fmla="*/ 482 h 794"/>
                  <a:gd name="T8" fmla="*/ 198 w 737"/>
                  <a:gd name="T9" fmla="*/ 482 h 794"/>
                  <a:gd name="T10" fmla="*/ 170 w 737"/>
                  <a:gd name="T11" fmla="*/ 368 h 794"/>
                  <a:gd name="T12" fmla="*/ 113 w 737"/>
                  <a:gd name="T13" fmla="*/ 368 h 794"/>
                  <a:gd name="T14" fmla="*/ 57 w 737"/>
                  <a:gd name="T15" fmla="*/ 283 h 794"/>
                  <a:gd name="T16" fmla="*/ 85 w 737"/>
                  <a:gd name="T17" fmla="*/ 227 h 794"/>
                  <a:gd name="T18" fmla="*/ 170 w 737"/>
                  <a:gd name="T19" fmla="*/ 227 h 794"/>
                  <a:gd name="T20" fmla="*/ 198 w 737"/>
                  <a:gd name="T21" fmla="*/ 198 h 794"/>
                  <a:gd name="T22" fmla="*/ 283 w 737"/>
                  <a:gd name="T23" fmla="*/ 227 h 794"/>
                  <a:gd name="T24" fmla="*/ 312 w 737"/>
                  <a:gd name="T25" fmla="*/ 340 h 794"/>
                  <a:gd name="T26" fmla="*/ 340 w 737"/>
                  <a:gd name="T27" fmla="*/ 340 h 794"/>
                  <a:gd name="T28" fmla="*/ 397 w 737"/>
                  <a:gd name="T29" fmla="*/ 283 h 794"/>
                  <a:gd name="T30" fmla="*/ 369 w 737"/>
                  <a:gd name="T31" fmla="*/ 255 h 794"/>
                  <a:gd name="T32" fmla="*/ 340 w 737"/>
                  <a:gd name="T33" fmla="*/ 255 h 794"/>
                  <a:gd name="T34" fmla="*/ 369 w 737"/>
                  <a:gd name="T35" fmla="*/ 198 h 794"/>
                  <a:gd name="T36" fmla="*/ 454 w 737"/>
                  <a:gd name="T37" fmla="*/ 170 h 794"/>
                  <a:gd name="T38" fmla="*/ 482 w 737"/>
                  <a:gd name="T39" fmla="*/ 142 h 794"/>
                  <a:gd name="T40" fmla="*/ 454 w 737"/>
                  <a:gd name="T41" fmla="*/ 85 h 794"/>
                  <a:gd name="T42" fmla="*/ 510 w 737"/>
                  <a:gd name="T43" fmla="*/ 85 h 794"/>
                  <a:gd name="T44" fmla="*/ 595 w 737"/>
                  <a:gd name="T45" fmla="*/ 0 h 794"/>
                  <a:gd name="T46" fmla="*/ 595 w 737"/>
                  <a:gd name="T47" fmla="*/ 28 h 794"/>
                  <a:gd name="T48" fmla="*/ 595 w 737"/>
                  <a:gd name="T49" fmla="*/ 85 h 794"/>
                  <a:gd name="T50" fmla="*/ 567 w 737"/>
                  <a:gd name="T51" fmla="*/ 85 h 794"/>
                  <a:gd name="T52" fmla="*/ 595 w 737"/>
                  <a:gd name="T53" fmla="*/ 142 h 794"/>
                  <a:gd name="T54" fmla="*/ 567 w 737"/>
                  <a:gd name="T55" fmla="*/ 170 h 794"/>
                  <a:gd name="T56" fmla="*/ 652 w 737"/>
                  <a:gd name="T57" fmla="*/ 170 h 794"/>
                  <a:gd name="T58" fmla="*/ 652 w 737"/>
                  <a:gd name="T59" fmla="*/ 198 h 794"/>
                  <a:gd name="T60" fmla="*/ 680 w 737"/>
                  <a:gd name="T61" fmla="*/ 227 h 794"/>
                  <a:gd name="T62" fmla="*/ 624 w 737"/>
                  <a:gd name="T63" fmla="*/ 255 h 794"/>
                  <a:gd name="T64" fmla="*/ 567 w 737"/>
                  <a:gd name="T65" fmla="*/ 255 h 794"/>
                  <a:gd name="T66" fmla="*/ 567 w 737"/>
                  <a:gd name="T67" fmla="*/ 227 h 794"/>
                  <a:gd name="T68" fmla="*/ 510 w 737"/>
                  <a:gd name="T69" fmla="*/ 227 h 794"/>
                  <a:gd name="T70" fmla="*/ 510 w 737"/>
                  <a:gd name="T71" fmla="*/ 283 h 794"/>
                  <a:gd name="T72" fmla="*/ 539 w 737"/>
                  <a:gd name="T73" fmla="*/ 368 h 794"/>
                  <a:gd name="T74" fmla="*/ 652 w 737"/>
                  <a:gd name="T75" fmla="*/ 368 h 794"/>
                  <a:gd name="T76" fmla="*/ 680 w 737"/>
                  <a:gd name="T77" fmla="*/ 425 h 794"/>
                  <a:gd name="T78" fmla="*/ 737 w 737"/>
                  <a:gd name="T79" fmla="*/ 482 h 794"/>
                  <a:gd name="T80" fmla="*/ 737 w 737"/>
                  <a:gd name="T81" fmla="*/ 539 h 794"/>
                  <a:gd name="T82" fmla="*/ 709 w 737"/>
                  <a:gd name="T83" fmla="*/ 595 h 794"/>
                  <a:gd name="T84" fmla="*/ 652 w 737"/>
                  <a:gd name="T85" fmla="*/ 595 h 794"/>
                  <a:gd name="T86" fmla="*/ 567 w 737"/>
                  <a:gd name="T87" fmla="*/ 482 h 794"/>
                  <a:gd name="T88" fmla="*/ 539 w 737"/>
                  <a:gd name="T89" fmla="*/ 510 h 794"/>
                  <a:gd name="T90" fmla="*/ 482 w 737"/>
                  <a:gd name="T91" fmla="*/ 482 h 794"/>
                  <a:gd name="T92" fmla="*/ 425 w 737"/>
                  <a:gd name="T93" fmla="*/ 595 h 794"/>
                  <a:gd name="T94" fmla="*/ 340 w 737"/>
                  <a:gd name="T95" fmla="*/ 595 h 794"/>
                  <a:gd name="T96" fmla="*/ 340 w 737"/>
                  <a:gd name="T97" fmla="*/ 652 h 794"/>
                  <a:gd name="T98" fmla="*/ 283 w 737"/>
                  <a:gd name="T99" fmla="*/ 709 h 794"/>
                  <a:gd name="T100" fmla="*/ 283 w 737"/>
                  <a:gd name="T101" fmla="*/ 765 h 794"/>
                  <a:gd name="T102" fmla="*/ 170 w 737"/>
                  <a:gd name="T103" fmla="*/ 794 h 794"/>
                  <a:gd name="T104" fmla="*/ 113 w 737"/>
                  <a:gd name="T105" fmla="*/ 794 h 794"/>
                  <a:gd name="T106" fmla="*/ 85 w 737"/>
                  <a:gd name="T107" fmla="*/ 737 h 794"/>
                  <a:gd name="T108" fmla="*/ 0 w 737"/>
                  <a:gd name="T109" fmla="*/ 709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794">
                    <a:moveTo>
                      <a:pt x="0" y="709"/>
                    </a:moveTo>
                    <a:lnTo>
                      <a:pt x="0" y="652"/>
                    </a:lnTo>
                    <a:lnTo>
                      <a:pt x="113" y="539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170" y="368"/>
                    </a:lnTo>
                    <a:lnTo>
                      <a:pt x="113" y="368"/>
                    </a:lnTo>
                    <a:lnTo>
                      <a:pt x="57" y="283"/>
                    </a:lnTo>
                    <a:lnTo>
                      <a:pt x="85" y="227"/>
                    </a:lnTo>
                    <a:lnTo>
                      <a:pt x="170" y="227"/>
                    </a:lnTo>
                    <a:lnTo>
                      <a:pt x="198" y="198"/>
                    </a:lnTo>
                    <a:lnTo>
                      <a:pt x="283" y="227"/>
                    </a:lnTo>
                    <a:lnTo>
                      <a:pt x="312" y="340"/>
                    </a:lnTo>
                    <a:lnTo>
                      <a:pt x="340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40" y="255"/>
                    </a:lnTo>
                    <a:lnTo>
                      <a:pt x="369" y="198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95" y="0"/>
                    </a:lnTo>
                    <a:lnTo>
                      <a:pt x="595" y="28"/>
                    </a:lnTo>
                    <a:lnTo>
                      <a:pt x="595" y="85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70"/>
                    </a:lnTo>
                    <a:lnTo>
                      <a:pt x="652" y="170"/>
                    </a:lnTo>
                    <a:lnTo>
                      <a:pt x="652" y="198"/>
                    </a:lnTo>
                    <a:lnTo>
                      <a:pt x="680" y="227"/>
                    </a:lnTo>
                    <a:lnTo>
                      <a:pt x="624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3"/>
                    </a:lnTo>
                    <a:lnTo>
                      <a:pt x="539" y="368"/>
                    </a:lnTo>
                    <a:lnTo>
                      <a:pt x="652" y="368"/>
                    </a:lnTo>
                    <a:lnTo>
                      <a:pt x="680" y="425"/>
                    </a:lnTo>
                    <a:lnTo>
                      <a:pt x="737" y="482"/>
                    </a:lnTo>
                    <a:lnTo>
                      <a:pt x="737" y="539"/>
                    </a:lnTo>
                    <a:lnTo>
                      <a:pt x="709" y="595"/>
                    </a:lnTo>
                    <a:lnTo>
                      <a:pt x="652" y="595"/>
                    </a:lnTo>
                    <a:lnTo>
                      <a:pt x="567" y="482"/>
                    </a:lnTo>
                    <a:lnTo>
                      <a:pt x="539" y="510"/>
                    </a:lnTo>
                    <a:lnTo>
                      <a:pt x="482" y="482"/>
                    </a:lnTo>
                    <a:lnTo>
                      <a:pt x="425" y="595"/>
                    </a:lnTo>
                    <a:lnTo>
                      <a:pt x="340" y="595"/>
                    </a:lnTo>
                    <a:lnTo>
                      <a:pt x="340" y="652"/>
                    </a:lnTo>
                    <a:lnTo>
                      <a:pt x="283" y="709"/>
                    </a:lnTo>
                    <a:lnTo>
                      <a:pt x="283" y="765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85" y="737"/>
                    </a:lnTo>
                    <a:lnTo>
                      <a:pt x="0" y="70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7" name="Freeform 706"/>
              <p:cNvSpPr>
                <a:spLocks/>
              </p:cNvSpPr>
              <p:nvPr/>
            </p:nvSpPr>
            <p:spPr bwMode="auto">
              <a:xfrm>
                <a:off x="5931" y="5320"/>
                <a:ext cx="454" cy="652"/>
              </a:xfrm>
              <a:custGeom>
                <a:avLst/>
                <a:gdLst>
                  <a:gd name="T0" fmla="*/ 341 w 454"/>
                  <a:gd name="T1" fmla="*/ 29 h 652"/>
                  <a:gd name="T2" fmla="*/ 199 w 454"/>
                  <a:gd name="T3" fmla="*/ 0 h 652"/>
                  <a:gd name="T4" fmla="*/ 85 w 454"/>
                  <a:gd name="T5" fmla="*/ 85 h 652"/>
                  <a:gd name="T6" fmla="*/ 29 w 454"/>
                  <a:gd name="T7" fmla="*/ 85 h 652"/>
                  <a:gd name="T8" fmla="*/ 0 w 454"/>
                  <a:gd name="T9" fmla="*/ 142 h 652"/>
                  <a:gd name="T10" fmla="*/ 85 w 454"/>
                  <a:gd name="T11" fmla="*/ 142 h 652"/>
                  <a:gd name="T12" fmla="*/ 85 w 454"/>
                  <a:gd name="T13" fmla="*/ 227 h 652"/>
                  <a:gd name="T14" fmla="*/ 142 w 454"/>
                  <a:gd name="T15" fmla="*/ 227 h 652"/>
                  <a:gd name="T16" fmla="*/ 114 w 454"/>
                  <a:gd name="T17" fmla="*/ 341 h 652"/>
                  <a:gd name="T18" fmla="*/ 85 w 454"/>
                  <a:gd name="T19" fmla="*/ 397 h 652"/>
                  <a:gd name="T20" fmla="*/ 114 w 454"/>
                  <a:gd name="T21" fmla="*/ 454 h 652"/>
                  <a:gd name="T22" fmla="*/ 171 w 454"/>
                  <a:gd name="T23" fmla="*/ 511 h 652"/>
                  <a:gd name="T24" fmla="*/ 171 w 454"/>
                  <a:gd name="T25" fmla="*/ 596 h 652"/>
                  <a:gd name="T26" fmla="*/ 227 w 454"/>
                  <a:gd name="T27" fmla="*/ 624 h 652"/>
                  <a:gd name="T28" fmla="*/ 227 w 454"/>
                  <a:gd name="T29" fmla="*/ 567 h 652"/>
                  <a:gd name="T30" fmla="*/ 284 w 454"/>
                  <a:gd name="T31" fmla="*/ 596 h 652"/>
                  <a:gd name="T32" fmla="*/ 284 w 454"/>
                  <a:gd name="T33" fmla="*/ 624 h 652"/>
                  <a:gd name="T34" fmla="*/ 341 w 454"/>
                  <a:gd name="T35" fmla="*/ 652 h 652"/>
                  <a:gd name="T36" fmla="*/ 369 w 454"/>
                  <a:gd name="T37" fmla="*/ 596 h 652"/>
                  <a:gd name="T38" fmla="*/ 426 w 454"/>
                  <a:gd name="T39" fmla="*/ 567 h 652"/>
                  <a:gd name="T40" fmla="*/ 426 w 454"/>
                  <a:gd name="T41" fmla="*/ 482 h 652"/>
                  <a:gd name="T42" fmla="*/ 454 w 454"/>
                  <a:gd name="T43" fmla="*/ 482 h 652"/>
                  <a:gd name="T44" fmla="*/ 397 w 454"/>
                  <a:gd name="T45" fmla="*/ 369 h 652"/>
                  <a:gd name="T46" fmla="*/ 369 w 454"/>
                  <a:gd name="T47" fmla="*/ 369 h 652"/>
                  <a:gd name="T48" fmla="*/ 397 w 454"/>
                  <a:gd name="T49" fmla="*/ 255 h 652"/>
                  <a:gd name="T50" fmla="*/ 341 w 454"/>
                  <a:gd name="T51" fmla="*/ 227 h 652"/>
                  <a:gd name="T52" fmla="*/ 312 w 454"/>
                  <a:gd name="T53" fmla="*/ 142 h 652"/>
                  <a:gd name="T54" fmla="*/ 284 w 454"/>
                  <a:gd name="T55" fmla="*/ 142 h 652"/>
                  <a:gd name="T56" fmla="*/ 312 w 454"/>
                  <a:gd name="T57" fmla="*/ 57 h 652"/>
                  <a:gd name="T58" fmla="*/ 341 w 454"/>
                  <a:gd name="T59" fmla="*/ 2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652">
                    <a:moveTo>
                      <a:pt x="341" y="29"/>
                    </a:moveTo>
                    <a:lnTo>
                      <a:pt x="199" y="0"/>
                    </a:lnTo>
                    <a:lnTo>
                      <a:pt x="85" y="85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14" y="341"/>
                    </a:lnTo>
                    <a:lnTo>
                      <a:pt x="85" y="397"/>
                    </a:lnTo>
                    <a:lnTo>
                      <a:pt x="114" y="454"/>
                    </a:lnTo>
                    <a:lnTo>
                      <a:pt x="171" y="511"/>
                    </a:lnTo>
                    <a:lnTo>
                      <a:pt x="171" y="596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4" y="596"/>
                    </a:lnTo>
                    <a:lnTo>
                      <a:pt x="284" y="624"/>
                    </a:lnTo>
                    <a:lnTo>
                      <a:pt x="341" y="652"/>
                    </a:lnTo>
                    <a:lnTo>
                      <a:pt x="369" y="596"/>
                    </a:lnTo>
                    <a:lnTo>
                      <a:pt x="426" y="567"/>
                    </a:lnTo>
                    <a:lnTo>
                      <a:pt x="426" y="482"/>
                    </a:lnTo>
                    <a:lnTo>
                      <a:pt x="454" y="482"/>
                    </a:lnTo>
                    <a:lnTo>
                      <a:pt x="397" y="369"/>
                    </a:lnTo>
                    <a:lnTo>
                      <a:pt x="369" y="369"/>
                    </a:lnTo>
                    <a:lnTo>
                      <a:pt x="397" y="255"/>
                    </a:lnTo>
                    <a:lnTo>
                      <a:pt x="341" y="227"/>
                    </a:lnTo>
                    <a:lnTo>
                      <a:pt x="312" y="142"/>
                    </a:lnTo>
                    <a:lnTo>
                      <a:pt x="284" y="142"/>
                    </a:lnTo>
                    <a:lnTo>
                      <a:pt x="312" y="57"/>
                    </a:lnTo>
                    <a:lnTo>
                      <a:pt x="341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8" name="Freeform 709"/>
              <p:cNvSpPr>
                <a:spLocks/>
              </p:cNvSpPr>
              <p:nvPr/>
            </p:nvSpPr>
            <p:spPr bwMode="auto">
              <a:xfrm>
                <a:off x="4656" y="4838"/>
                <a:ext cx="198" cy="142"/>
              </a:xfrm>
              <a:custGeom>
                <a:avLst/>
                <a:gdLst>
                  <a:gd name="T0" fmla="*/ 85 w 198"/>
                  <a:gd name="T1" fmla="*/ 142 h 142"/>
                  <a:gd name="T2" fmla="*/ 56 w 198"/>
                  <a:gd name="T3" fmla="*/ 85 h 142"/>
                  <a:gd name="T4" fmla="*/ 0 w 198"/>
                  <a:gd name="T5" fmla="*/ 57 h 142"/>
                  <a:gd name="T6" fmla="*/ 56 w 198"/>
                  <a:gd name="T7" fmla="*/ 0 h 142"/>
                  <a:gd name="T8" fmla="*/ 113 w 198"/>
                  <a:gd name="T9" fmla="*/ 0 h 142"/>
                  <a:gd name="T10" fmla="*/ 198 w 198"/>
                  <a:gd name="T11" fmla="*/ 29 h 142"/>
                  <a:gd name="T12" fmla="*/ 170 w 198"/>
                  <a:gd name="T13" fmla="*/ 85 h 142"/>
                  <a:gd name="T14" fmla="*/ 85 w 198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42">
                    <a:moveTo>
                      <a:pt x="85" y="142"/>
                    </a:moveTo>
                    <a:lnTo>
                      <a:pt x="56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98" y="29"/>
                    </a:lnTo>
                    <a:lnTo>
                      <a:pt x="170" y="85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9" name="Freeform 710"/>
              <p:cNvSpPr>
                <a:spLocks/>
              </p:cNvSpPr>
              <p:nvPr/>
            </p:nvSpPr>
            <p:spPr bwMode="auto">
              <a:xfrm>
                <a:off x="4741" y="4923"/>
                <a:ext cx="312" cy="397"/>
              </a:xfrm>
              <a:custGeom>
                <a:avLst/>
                <a:gdLst>
                  <a:gd name="T0" fmla="*/ 0 w 312"/>
                  <a:gd name="T1" fmla="*/ 57 h 397"/>
                  <a:gd name="T2" fmla="*/ 85 w 312"/>
                  <a:gd name="T3" fmla="*/ 0 h 397"/>
                  <a:gd name="T4" fmla="*/ 141 w 312"/>
                  <a:gd name="T5" fmla="*/ 29 h 397"/>
                  <a:gd name="T6" fmla="*/ 141 w 312"/>
                  <a:gd name="T7" fmla="*/ 85 h 397"/>
                  <a:gd name="T8" fmla="*/ 227 w 312"/>
                  <a:gd name="T9" fmla="*/ 114 h 397"/>
                  <a:gd name="T10" fmla="*/ 312 w 312"/>
                  <a:gd name="T11" fmla="*/ 171 h 397"/>
                  <a:gd name="T12" fmla="*/ 312 w 312"/>
                  <a:gd name="T13" fmla="*/ 256 h 397"/>
                  <a:gd name="T14" fmla="*/ 227 w 312"/>
                  <a:gd name="T15" fmla="*/ 256 h 397"/>
                  <a:gd name="T16" fmla="*/ 170 w 312"/>
                  <a:gd name="T17" fmla="*/ 312 h 397"/>
                  <a:gd name="T18" fmla="*/ 170 w 312"/>
                  <a:gd name="T19" fmla="*/ 397 h 397"/>
                  <a:gd name="T20" fmla="*/ 113 w 312"/>
                  <a:gd name="T21" fmla="*/ 312 h 397"/>
                  <a:gd name="T22" fmla="*/ 141 w 312"/>
                  <a:gd name="T23" fmla="*/ 284 h 397"/>
                  <a:gd name="T24" fmla="*/ 85 w 312"/>
                  <a:gd name="T25" fmla="*/ 227 h 397"/>
                  <a:gd name="T26" fmla="*/ 56 w 312"/>
                  <a:gd name="T27" fmla="*/ 284 h 397"/>
                  <a:gd name="T28" fmla="*/ 28 w 312"/>
                  <a:gd name="T29" fmla="*/ 199 h 397"/>
                  <a:gd name="T30" fmla="*/ 28 w 312"/>
                  <a:gd name="T31" fmla="*/ 142 h 397"/>
                  <a:gd name="T32" fmla="*/ 0 w 312"/>
                  <a:gd name="T33" fmla="*/ 114 h 397"/>
                  <a:gd name="T34" fmla="*/ 0 w 312"/>
                  <a:gd name="T35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397">
                    <a:moveTo>
                      <a:pt x="0" y="57"/>
                    </a:moveTo>
                    <a:lnTo>
                      <a:pt x="85" y="0"/>
                    </a:lnTo>
                    <a:lnTo>
                      <a:pt x="141" y="29"/>
                    </a:lnTo>
                    <a:lnTo>
                      <a:pt x="141" y="85"/>
                    </a:lnTo>
                    <a:lnTo>
                      <a:pt x="227" y="114"/>
                    </a:lnTo>
                    <a:lnTo>
                      <a:pt x="312" y="171"/>
                    </a:lnTo>
                    <a:lnTo>
                      <a:pt x="312" y="256"/>
                    </a:lnTo>
                    <a:lnTo>
                      <a:pt x="227" y="256"/>
                    </a:lnTo>
                    <a:lnTo>
                      <a:pt x="170" y="312"/>
                    </a:lnTo>
                    <a:lnTo>
                      <a:pt x="170" y="397"/>
                    </a:lnTo>
                    <a:lnTo>
                      <a:pt x="113" y="312"/>
                    </a:lnTo>
                    <a:lnTo>
                      <a:pt x="141" y="284"/>
                    </a:lnTo>
                    <a:lnTo>
                      <a:pt x="85" y="227"/>
                    </a:lnTo>
                    <a:lnTo>
                      <a:pt x="56" y="284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0" name="Freeform 711"/>
              <p:cNvSpPr>
                <a:spLocks/>
              </p:cNvSpPr>
              <p:nvPr/>
            </p:nvSpPr>
            <p:spPr bwMode="auto">
              <a:xfrm>
                <a:off x="4911" y="5179"/>
                <a:ext cx="368" cy="538"/>
              </a:xfrm>
              <a:custGeom>
                <a:avLst/>
                <a:gdLst>
                  <a:gd name="T0" fmla="*/ 0 w 368"/>
                  <a:gd name="T1" fmla="*/ 141 h 538"/>
                  <a:gd name="T2" fmla="*/ 0 w 368"/>
                  <a:gd name="T3" fmla="*/ 56 h 538"/>
                  <a:gd name="T4" fmla="*/ 57 w 368"/>
                  <a:gd name="T5" fmla="*/ 0 h 538"/>
                  <a:gd name="T6" fmla="*/ 113 w 368"/>
                  <a:gd name="T7" fmla="*/ 0 h 538"/>
                  <a:gd name="T8" fmla="*/ 142 w 368"/>
                  <a:gd name="T9" fmla="*/ 0 h 538"/>
                  <a:gd name="T10" fmla="*/ 198 w 368"/>
                  <a:gd name="T11" fmla="*/ 85 h 538"/>
                  <a:gd name="T12" fmla="*/ 283 w 368"/>
                  <a:gd name="T13" fmla="*/ 85 h 538"/>
                  <a:gd name="T14" fmla="*/ 312 w 368"/>
                  <a:gd name="T15" fmla="*/ 141 h 538"/>
                  <a:gd name="T16" fmla="*/ 368 w 368"/>
                  <a:gd name="T17" fmla="*/ 198 h 538"/>
                  <a:gd name="T18" fmla="*/ 368 w 368"/>
                  <a:gd name="T19" fmla="*/ 255 h 538"/>
                  <a:gd name="T20" fmla="*/ 340 w 368"/>
                  <a:gd name="T21" fmla="*/ 283 h 538"/>
                  <a:gd name="T22" fmla="*/ 368 w 368"/>
                  <a:gd name="T23" fmla="*/ 311 h 538"/>
                  <a:gd name="T24" fmla="*/ 340 w 368"/>
                  <a:gd name="T25" fmla="*/ 368 h 538"/>
                  <a:gd name="T26" fmla="*/ 312 w 368"/>
                  <a:gd name="T27" fmla="*/ 311 h 538"/>
                  <a:gd name="T28" fmla="*/ 283 w 368"/>
                  <a:gd name="T29" fmla="*/ 396 h 538"/>
                  <a:gd name="T30" fmla="*/ 170 w 368"/>
                  <a:gd name="T31" fmla="*/ 368 h 538"/>
                  <a:gd name="T32" fmla="*/ 142 w 368"/>
                  <a:gd name="T33" fmla="*/ 482 h 538"/>
                  <a:gd name="T34" fmla="*/ 85 w 368"/>
                  <a:gd name="T35" fmla="*/ 510 h 538"/>
                  <a:gd name="T36" fmla="*/ 57 w 368"/>
                  <a:gd name="T37" fmla="*/ 538 h 538"/>
                  <a:gd name="T38" fmla="*/ 28 w 368"/>
                  <a:gd name="T39" fmla="*/ 396 h 538"/>
                  <a:gd name="T40" fmla="*/ 113 w 368"/>
                  <a:gd name="T41" fmla="*/ 340 h 538"/>
                  <a:gd name="T42" fmla="*/ 113 w 368"/>
                  <a:gd name="T43" fmla="*/ 255 h 538"/>
                  <a:gd name="T44" fmla="*/ 57 w 368"/>
                  <a:gd name="T45" fmla="*/ 198 h 538"/>
                  <a:gd name="T46" fmla="*/ 57 w 368"/>
                  <a:gd name="T47" fmla="*/ 141 h 538"/>
                  <a:gd name="T48" fmla="*/ 0 w 368"/>
                  <a:gd name="T49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538">
                    <a:moveTo>
                      <a:pt x="0" y="141"/>
                    </a:moveTo>
                    <a:lnTo>
                      <a:pt x="0" y="56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283" y="85"/>
                    </a:lnTo>
                    <a:lnTo>
                      <a:pt x="312" y="141"/>
                    </a:lnTo>
                    <a:lnTo>
                      <a:pt x="368" y="198"/>
                    </a:lnTo>
                    <a:lnTo>
                      <a:pt x="368" y="255"/>
                    </a:lnTo>
                    <a:lnTo>
                      <a:pt x="340" y="283"/>
                    </a:lnTo>
                    <a:lnTo>
                      <a:pt x="368" y="311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283" y="396"/>
                    </a:lnTo>
                    <a:lnTo>
                      <a:pt x="170" y="368"/>
                    </a:lnTo>
                    <a:lnTo>
                      <a:pt x="142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396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7" y="198"/>
                    </a:lnTo>
                    <a:lnTo>
                      <a:pt x="57" y="141"/>
                    </a:lnTo>
                    <a:lnTo>
                      <a:pt x="0" y="14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1" name="Freeform 712"/>
              <p:cNvSpPr>
                <a:spLocks/>
              </p:cNvSpPr>
              <p:nvPr/>
            </p:nvSpPr>
            <p:spPr bwMode="auto">
              <a:xfrm>
                <a:off x="4968" y="5490"/>
                <a:ext cx="340" cy="369"/>
              </a:xfrm>
              <a:custGeom>
                <a:avLst/>
                <a:gdLst>
                  <a:gd name="T0" fmla="*/ 0 w 340"/>
                  <a:gd name="T1" fmla="*/ 227 h 369"/>
                  <a:gd name="T2" fmla="*/ 28 w 340"/>
                  <a:gd name="T3" fmla="*/ 199 h 369"/>
                  <a:gd name="T4" fmla="*/ 85 w 340"/>
                  <a:gd name="T5" fmla="*/ 171 h 369"/>
                  <a:gd name="T6" fmla="*/ 113 w 340"/>
                  <a:gd name="T7" fmla="*/ 57 h 369"/>
                  <a:gd name="T8" fmla="*/ 226 w 340"/>
                  <a:gd name="T9" fmla="*/ 85 h 369"/>
                  <a:gd name="T10" fmla="*/ 255 w 340"/>
                  <a:gd name="T11" fmla="*/ 0 h 369"/>
                  <a:gd name="T12" fmla="*/ 283 w 340"/>
                  <a:gd name="T13" fmla="*/ 57 h 369"/>
                  <a:gd name="T14" fmla="*/ 311 w 340"/>
                  <a:gd name="T15" fmla="*/ 0 h 369"/>
                  <a:gd name="T16" fmla="*/ 311 w 340"/>
                  <a:gd name="T17" fmla="*/ 114 h 369"/>
                  <a:gd name="T18" fmla="*/ 340 w 340"/>
                  <a:gd name="T19" fmla="*/ 171 h 369"/>
                  <a:gd name="T20" fmla="*/ 311 w 340"/>
                  <a:gd name="T21" fmla="*/ 227 h 369"/>
                  <a:gd name="T22" fmla="*/ 226 w 340"/>
                  <a:gd name="T23" fmla="*/ 227 h 369"/>
                  <a:gd name="T24" fmla="*/ 170 w 340"/>
                  <a:gd name="T25" fmla="*/ 284 h 369"/>
                  <a:gd name="T26" fmla="*/ 226 w 340"/>
                  <a:gd name="T27" fmla="*/ 312 h 369"/>
                  <a:gd name="T28" fmla="*/ 255 w 340"/>
                  <a:gd name="T29" fmla="*/ 284 h 369"/>
                  <a:gd name="T30" fmla="*/ 283 w 340"/>
                  <a:gd name="T31" fmla="*/ 312 h 369"/>
                  <a:gd name="T32" fmla="*/ 198 w 340"/>
                  <a:gd name="T33" fmla="*/ 369 h 369"/>
                  <a:gd name="T34" fmla="*/ 85 w 340"/>
                  <a:gd name="T35" fmla="*/ 369 h 369"/>
                  <a:gd name="T36" fmla="*/ 113 w 340"/>
                  <a:gd name="T37" fmla="*/ 312 h 369"/>
                  <a:gd name="T38" fmla="*/ 56 w 340"/>
                  <a:gd name="T39" fmla="*/ 256 h 369"/>
                  <a:gd name="T40" fmla="*/ 0 w 340"/>
                  <a:gd name="T41" fmla="*/ 22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69">
                    <a:moveTo>
                      <a:pt x="0" y="227"/>
                    </a:moveTo>
                    <a:lnTo>
                      <a:pt x="28" y="199"/>
                    </a:lnTo>
                    <a:lnTo>
                      <a:pt x="85" y="171"/>
                    </a:lnTo>
                    <a:lnTo>
                      <a:pt x="113" y="57"/>
                    </a:lnTo>
                    <a:lnTo>
                      <a:pt x="226" y="85"/>
                    </a:lnTo>
                    <a:lnTo>
                      <a:pt x="255" y="0"/>
                    </a:lnTo>
                    <a:lnTo>
                      <a:pt x="283" y="57"/>
                    </a:lnTo>
                    <a:lnTo>
                      <a:pt x="311" y="0"/>
                    </a:lnTo>
                    <a:lnTo>
                      <a:pt x="311" y="114"/>
                    </a:lnTo>
                    <a:lnTo>
                      <a:pt x="340" y="171"/>
                    </a:lnTo>
                    <a:lnTo>
                      <a:pt x="311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226" y="312"/>
                    </a:lnTo>
                    <a:lnTo>
                      <a:pt x="255" y="284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85" y="369"/>
                    </a:lnTo>
                    <a:lnTo>
                      <a:pt x="113" y="312"/>
                    </a:lnTo>
                    <a:lnTo>
                      <a:pt x="56" y="256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2" name="Freeform 713"/>
              <p:cNvSpPr>
                <a:spLocks/>
              </p:cNvSpPr>
              <p:nvPr/>
            </p:nvSpPr>
            <p:spPr bwMode="auto">
              <a:xfrm>
                <a:off x="5138" y="5462"/>
                <a:ext cx="680" cy="510"/>
              </a:xfrm>
              <a:custGeom>
                <a:avLst/>
                <a:gdLst>
                  <a:gd name="T0" fmla="*/ 28 w 680"/>
                  <a:gd name="T1" fmla="*/ 397 h 510"/>
                  <a:gd name="T2" fmla="*/ 113 w 680"/>
                  <a:gd name="T3" fmla="*/ 340 h 510"/>
                  <a:gd name="T4" fmla="*/ 85 w 680"/>
                  <a:gd name="T5" fmla="*/ 312 h 510"/>
                  <a:gd name="T6" fmla="*/ 56 w 680"/>
                  <a:gd name="T7" fmla="*/ 340 h 510"/>
                  <a:gd name="T8" fmla="*/ 0 w 680"/>
                  <a:gd name="T9" fmla="*/ 312 h 510"/>
                  <a:gd name="T10" fmla="*/ 56 w 680"/>
                  <a:gd name="T11" fmla="*/ 255 h 510"/>
                  <a:gd name="T12" fmla="*/ 141 w 680"/>
                  <a:gd name="T13" fmla="*/ 255 h 510"/>
                  <a:gd name="T14" fmla="*/ 170 w 680"/>
                  <a:gd name="T15" fmla="*/ 199 h 510"/>
                  <a:gd name="T16" fmla="*/ 141 w 680"/>
                  <a:gd name="T17" fmla="*/ 142 h 510"/>
                  <a:gd name="T18" fmla="*/ 141 w 680"/>
                  <a:gd name="T19" fmla="*/ 28 h 510"/>
                  <a:gd name="T20" fmla="*/ 198 w 680"/>
                  <a:gd name="T21" fmla="*/ 57 h 510"/>
                  <a:gd name="T22" fmla="*/ 283 w 680"/>
                  <a:gd name="T23" fmla="*/ 0 h 510"/>
                  <a:gd name="T24" fmla="*/ 368 w 680"/>
                  <a:gd name="T25" fmla="*/ 0 h 510"/>
                  <a:gd name="T26" fmla="*/ 397 w 680"/>
                  <a:gd name="T27" fmla="*/ 28 h 510"/>
                  <a:gd name="T28" fmla="*/ 425 w 680"/>
                  <a:gd name="T29" fmla="*/ 0 h 510"/>
                  <a:gd name="T30" fmla="*/ 482 w 680"/>
                  <a:gd name="T31" fmla="*/ 113 h 510"/>
                  <a:gd name="T32" fmla="*/ 538 w 680"/>
                  <a:gd name="T33" fmla="*/ 170 h 510"/>
                  <a:gd name="T34" fmla="*/ 567 w 680"/>
                  <a:gd name="T35" fmla="*/ 85 h 510"/>
                  <a:gd name="T36" fmla="*/ 595 w 680"/>
                  <a:gd name="T37" fmla="*/ 142 h 510"/>
                  <a:gd name="T38" fmla="*/ 567 w 680"/>
                  <a:gd name="T39" fmla="*/ 199 h 510"/>
                  <a:gd name="T40" fmla="*/ 623 w 680"/>
                  <a:gd name="T41" fmla="*/ 170 h 510"/>
                  <a:gd name="T42" fmla="*/ 595 w 680"/>
                  <a:gd name="T43" fmla="*/ 199 h 510"/>
                  <a:gd name="T44" fmla="*/ 623 w 680"/>
                  <a:gd name="T45" fmla="*/ 199 h 510"/>
                  <a:gd name="T46" fmla="*/ 680 w 680"/>
                  <a:gd name="T47" fmla="*/ 255 h 510"/>
                  <a:gd name="T48" fmla="*/ 652 w 680"/>
                  <a:gd name="T49" fmla="*/ 255 h 510"/>
                  <a:gd name="T50" fmla="*/ 567 w 680"/>
                  <a:gd name="T51" fmla="*/ 369 h 510"/>
                  <a:gd name="T52" fmla="*/ 538 w 680"/>
                  <a:gd name="T53" fmla="*/ 482 h 510"/>
                  <a:gd name="T54" fmla="*/ 510 w 680"/>
                  <a:gd name="T55" fmla="*/ 454 h 510"/>
                  <a:gd name="T56" fmla="*/ 425 w 680"/>
                  <a:gd name="T57" fmla="*/ 482 h 510"/>
                  <a:gd name="T58" fmla="*/ 368 w 680"/>
                  <a:gd name="T59" fmla="*/ 510 h 510"/>
                  <a:gd name="T60" fmla="*/ 255 w 680"/>
                  <a:gd name="T61" fmla="*/ 454 h 510"/>
                  <a:gd name="T62" fmla="*/ 198 w 680"/>
                  <a:gd name="T63" fmla="*/ 482 h 510"/>
                  <a:gd name="T64" fmla="*/ 141 w 680"/>
                  <a:gd name="T65" fmla="*/ 425 h 510"/>
                  <a:gd name="T66" fmla="*/ 113 w 680"/>
                  <a:gd name="T67" fmla="*/ 425 h 510"/>
                  <a:gd name="T68" fmla="*/ 85 w 680"/>
                  <a:gd name="T69" fmla="*/ 397 h 510"/>
                  <a:gd name="T70" fmla="*/ 28 w 680"/>
                  <a:gd name="T7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0" h="510">
                    <a:moveTo>
                      <a:pt x="28" y="397"/>
                    </a:moveTo>
                    <a:lnTo>
                      <a:pt x="113" y="340"/>
                    </a:lnTo>
                    <a:lnTo>
                      <a:pt x="85" y="312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56" y="255"/>
                    </a:lnTo>
                    <a:lnTo>
                      <a:pt x="141" y="255"/>
                    </a:lnTo>
                    <a:lnTo>
                      <a:pt x="170" y="199"/>
                    </a:lnTo>
                    <a:lnTo>
                      <a:pt x="141" y="142"/>
                    </a:lnTo>
                    <a:lnTo>
                      <a:pt x="141" y="28"/>
                    </a:lnTo>
                    <a:lnTo>
                      <a:pt x="198" y="57"/>
                    </a:lnTo>
                    <a:lnTo>
                      <a:pt x="283" y="0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538" y="170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99"/>
                    </a:lnTo>
                    <a:lnTo>
                      <a:pt x="623" y="170"/>
                    </a:lnTo>
                    <a:lnTo>
                      <a:pt x="595" y="199"/>
                    </a:lnTo>
                    <a:lnTo>
                      <a:pt x="623" y="199"/>
                    </a:lnTo>
                    <a:lnTo>
                      <a:pt x="680" y="255"/>
                    </a:lnTo>
                    <a:lnTo>
                      <a:pt x="652" y="255"/>
                    </a:lnTo>
                    <a:lnTo>
                      <a:pt x="567" y="369"/>
                    </a:lnTo>
                    <a:lnTo>
                      <a:pt x="538" y="482"/>
                    </a:lnTo>
                    <a:lnTo>
                      <a:pt x="510" y="454"/>
                    </a:lnTo>
                    <a:lnTo>
                      <a:pt x="425" y="482"/>
                    </a:lnTo>
                    <a:lnTo>
                      <a:pt x="368" y="510"/>
                    </a:lnTo>
                    <a:lnTo>
                      <a:pt x="255" y="454"/>
                    </a:lnTo>
                    <a:lnTo>
                      <a:pt x="198" y="482"/>
                    </a:lnTo>
                    <a:lnTo>
                      <a:pt x="141" y="425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28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3" name="Freeform 714"/>
              <p:cNvSpPr>
                <a:spLocks/>
              </p:cNvSpPr>
              <p:nvPr/>
            </p:nvSpPr>
            <p:spPr bwMode="auto">
              <a:xfrm>
                <a:off x="5761" y="5462"/>
                <a:ext cx="312" cy="340"/>
              </a:xfrm>
              <a:custGeom>
                <a:avLst/>
                <a:gdLst>
                  <a:gd name="T0" fmla="*/ 170 w 312"/>
                  <a:gd name="T1" fmla="*/ 0 h 340"/>
                  <a:gd name="T2" fmla="*/ 255 w 312"/>
                  <a:gd name="T3" fmla="*/ 0 h 340"/>
                  <a:gd name="T4" fmla="*/ 255 w 312"/>
                  <a:gd name="T5" fmla="*/ 85 h 340"/>
                  <a:gd name="T6" fmla="*/ 312 w 312"/>
                  <a:gd name="T7" fmla="*/ 85 h 340"/>
                  <a:gd name="T8" fmla="*/ 284 w 312"/>
                  <a:gd name="T9" fmla="*/ 199 h 340"/>
                  <a:gd name="T10" fmla="*/ 255 w 312"/>
                  <a:gd name="T11" fmla="*/ 255 h 340"/>
                  <a:gd name="T12" fmla="*/ 284 w 312"/>
                  <a:gd name="T13" fmla="*/ 312 h 340"/>
                  <a:gd name="T14" fmla="*/ 227 w 312"/>
                  <a:gd name="T15" fmla="*/ 312 h 340"/>
                  <a:gd name="T16" fmla="*/ 199 w 312"/>
                  <a:gd name="T17" fmla="*/ 284 h 340"/>
                  <a:gd name="T18" fmla="*/ 142 w 312"/>
                  <a:gd name="T19" fmla="*/ 312 h 340"/>
                  <a:gd name="T20" fmla="*/ 142 w 312"/>
                  <a:gd name="T21" fmla="*/ 340 h 340"/>
                  <a:gd name="T22" fmla="*/ 57 w 312"/>
                  <a:gd name="T23" fmla="*/ 312 h 340"/>
                  <a:gd name="T24" fmla="*/ 57 w 312"/>
                  <a:gd name="T25" fmla="*/ 284 h 340"/>
                  <a:gd name="T26" fmla="*/ 85 w 312"/>
                  <a:gd name="T27" fmla="*/ 255 h 340"/>
                  <a:gd name="T28" fmla="*/ 85 w 312"/>
                  <a:gd name="T29" fmla="*/ 199 h 340"/>
                  <a:gd name="T30" fmla="*/ 57 w 312"/>
                  <a:gd name="T31" fmla="*/ 255 h 340"/>
                  <a:gd name="T32" fmla="*/ 0 w 312"/>
                  <a:gd name="T33" fmla="*/ 199 h 340"/>
                  <a:gd name="T34" fmla="*/ 57 w 312"/>
                  <a:gd name="T35" fmla="*/ 170 h 340"/>
                  <a:gd name="T36" fmla="*/ 57 w 312"/>
                  <a:gd name="T37" fmla="*/ 142 h 340"/>
                  <a:gd name="T38" fmla="*/ 114 w 312"/>
                  <a:gd name="T39" fmla="*/ 142 h 340"/>
                  <a:gd name="T40" fmla="*/ 142 w 312"/>
                  <a:gd name="T41" fmla="*/ 85 h 340"/>
                  <a:gd name="T42" fmla="*/ 170 w 312"/>
                  <a:gd name="T43" fmla="*/ 85 h 340"/>
                  <a:gd name="T44" fmla="*/ 170 w 312"/>
                  <a:gd name="T4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2" h="340">
                    <a:moveTo>
                      <a:pt x="170" y="0"/>
                    </a:moveTo>
                    <a:lnTo>
                      <a:pt x="255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4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312"/>
                    </a:lnTo>
                    <a:lnTo>
                      <a:pt x="142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85" y="199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114" y="142"/>
                    </a:lnTo>
                    <a:lnTo>
                      <a:pt x="142" y="85"/>
                    </a:lnTo>
                    <a:lnTo>
                      <a:pt x="170" y="85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4" name="Freeform 715"/>
              <p:cNvSpPr>
                <a:spLocks/>
              </p:cNvSpPr>
              <p:nvPr/>
            </p:nvSpPr>
            <p:spPr bwMode="auto">
              <a:xfrm>
                <a:off x="5535" y="5150"/>
                <a:ext cx="737" cy="511"/>
              </a:xfrm>
              <a:custGeom>
                <a:avLst/>
                <a:gdLst>
                  <a:gd name="T0" fmla="*/ 737 w 737"/>
                  <a:gd name="T1" fmla="*/ 199 h 511"/>
                  <a:gd name="T2" fmla="*/ 708 w 737"/>
                  <a:gd name="T3" fmla="*/ 142 h 511"/>
                  <a:gd name="T4" fmla="*/ 652 w 737"/>
                  <a:gd name="T5" fmla="*/ 142 h 511"/>
                  <a:gd name="T6" fmla="*/ 652 w 737"/>
                  <a:gd name="T7" fmla="*/ 57 h 511"/>
                  <a:gd name="T8" fmla="*/ 481 w 737"/>
                  <a:gd name="T9" fmla="*/ 85 h 511"/>
                  <a:gd name="T10" fmla="*/ 453 w 737"/>
                  <a:gd name="T11" fmla="*/ 0 h 511"/>
                  <a:gd name="T12" fmla="*/ 396 w 737"/>
                  <a:gd name="T13" fmla="*/ 0 h 511"/>
                  <a:gd name="T14" fmla="*/ 311 w 737"/>
                  <a:gd name="T15" fmla="*/ 57 h 511"/>
                  <a:gd name="T16" fmla="*/ 283 w 737"/>
                  <a:gd name="T17" fmla="*/ 142 h 511"/>
                  <a:gd name="T18" fmla="*/ 226 w 737"/>
                  <a:gd name="T19" fmla="*/ 114 h 511"/>
                  <a:gd name="T20" fmla="*/ 170 w 737"/>
                  <a:gd name="T21" fmla="*/ 170 h 511"/>
                  <a:gd name="T22" fmla="*/ 113 w 737"/>
                  <a:gd name="T23" fmla="*/ 142 h 511"/>
                  <a:gd name="T24" fmla="*/ 113 w 737"/>
                  <a:gd name="T25" fmla="*/ 199 h 511"/>
                  <a:gd name="T26" fmla="*/ 0 w 737"/>
                  <a:gd name="T27" fmla="*/ 227 h 511"/>
                  <a:gd name="T28" fmla="*/ 56 w 737"/>
                  <a:gd name="T29" fmla="*/ 255 h 511"/>
                  <a:gd name="T30" fmla="*/ 28 w 737"/>
                  <a:gd name="T31" fmla="*/ 312 h 511"/>
                  <a:gd name="T32" fmla="*/ 85 w 737"/>
                  <a:gd name="T33" fmla="*/ 425 h 511"/>
                  <a:gd name="T34" fmla="*/ 141 w 737"/>
                  <a:gd name="T35" fmla="*/ 482 h 511"/>
                  <a:gd name="T36" fmla="*/ 170 w 737"/>
                  <a:gd name="T37" fmla="*/ 397 h 511"/>
                  <a:gd name="T38" fmla="*/ 198 w 737"/>
                  <a:gd name="T39" fmla="*/ 454 h 511"/>
                  <a:gd name="T40" fmla="*/ 170 w 737"/>
                  <a:gd name="T41" fmla="*/ 511 h 511"/>
                  <a:gd name="T42" fmla="*/ 226 w 737"/>
                  <a:gd name="T43" fmla="*/ 482 h 511"/>
                  <a:gd name="T44" fmla="*/ 198 w 737"/>
                  <a:gd name="T45" fmla="*/ 511 h 511"/>
                  <a:gd name="T46" fmla="*/ 226 w 737"/>
                  <a:gd name="T47" fmla="*/ 511 h 511"/>
                  <a:gd name="T48" fmla="*/ 283 w 737"/>
                  <a:gd name="T49" fmla="*/ 482 h 511"/>
                  <a:gd name="T50" fmla="*/ 283 w 737"/>
                  <a:gd name="T51" fmla="*/ 454 h 511"/>
                  <a:gd name="T52" fmla="*/ 340 w 737"/>
                  <a:gd name="T53" fmla="*/ 454 h 511"/>
                  <a:gd name="T54" fmla="*/ 368 w 737"/>
                  <a:gd name="T55" fmla="*/ 397 h 511"/>
                  <a:gd name="T56" fmla="*/ 396 w 737"/>
                  <a:gd name="T57" fmla="*/ 397 h 511"/>
                  <a:gd name="T58" fmla="*/ 396 w 737"/>
                  <a:gd name="T59" fmla="*/ 312 h 511"/>
                  <a:gd name="T60" fmla="*/ 425 w 737"/>
                  <a:gd name="T61" fmla="*/ 255 h 511"/>
                  <a:gd name="T62" fmla="*/ 481 w 737"/>
                  <a:gd name="T63" fmla="*/ 255 h 511"/>
                  <a:gd name="T64" fmla="*/ 595 w 737"/>
                  <a:gd name="T65" fmla="*/ 170 h 511"/>
                  <a:gd name="T66" fmla="*/ 737 w 737"/>
                  <a:gd name="T67" fmla="*/ 199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37" h="511">
                    <a:moveTo>
                      <a:pt x="737" y="199"/>
                    </a:moveTo>
                    <a:lnTo>
                      <a:pt x="708" y="142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481" y="85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311" y="57"/>
                    </a:lnTo>
                    <a:lnTo>
                      <a:pt x="283" y="142"/>
                    </a:lnTo>
                    <a:lnTo>
                      <a:pt x="226" y="114"/>
                    </a:lnTo>
                    <a:lnTo>
                      <a:pt x="170" y="170"/>
                    </a:lnTo>
                    <a:lnTo>
                      <a:pt x="113" y="142"/>
                    </a:lnTo>
                    <a:lnTo>
                      <a:pt x="113" y="199"/>
                    </a:lnTo>
                    <a:lnTo>
                      <a:pt x="0" y="227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85" y="425"/>
                    </a:lnTo>
                    <a:lnTo>
                      <a:pt x="141" y="482"/>
                    </a:lnTo>
                    <a:lnTo>
                      <a:pt x="170" y="397"/>
                    </a:lnTo>
                    <a:lnTo>
                      <a:pt x="198" y="454"/>
                    </a:lnTo>
                    <a:lnTo>
                      <a:pt x="170" y="511"/>
                    </a:lnTo>
                    <a:lnTo>
                      <a:pt x="226" y="482"/>
                    </a:lnTo>
                    <a:lnTo>
                      <a:pt x="198" y="511"/>
                    </a:lnTo>
                    <a:lnTo>
                      <a:pt x="226" y="511"/>
                    </a:lnTo>
                    <a:lnTo>
                      <a:pt x="283" y="482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312"/>
                    </a:lnTo>
                    <a:lnTo>
                      <a:pt x="425" y="255"/>
                    </a:lnTo>
                    <a:lnTo>
                      <a:pt x="481" y="255"/>
                    </a:lnTo>
                    <a:lnTo>
                      <a:pt x="595" y="170"/>
                    </a:lnTo>
                    <a:lnTo>
                      <a:pt x="737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5" name="Freeform 716"/>
              <p:cNvSpPr>
                <a:spLocks/>
              </p:cNvSpPr>
              <p:nvPr/>
            </p:nvSpPr>
            <p:spPr bwMode="auto">
              <a:xfrm>
                <a:off x="5223" y="5292"/>
                <a:ext cx="368" cy="227"/>
              </a:xfrm>
              <a:custGeom>
                <a:avLst/>
                <a:gdLst>
                  <a:gd name="T0" fmla="*/ 368 w 368"/>
                  <a:gd name="T1" fmla="*/ 113 h 227"/>
                  <a:gd name="T2" fmla="*/ 340 w 368"/>
                  <a:gd name="T3" fmla="*/ 170 h 227"/>
                  <a:gd name="T4" fmla="*/ 312 w 368"/>
                  <a:gd name="T5" fmla="*/ 198 h 227"/>
                  <a:gd name="T6" fmla="*/ 283 w 368"/>
                  <a:gd name="T7" fmla="*/ 170 h 227"/>
                  <a:gd name="T8" fmla="*/ 198 w 368"/>
                  <a:gd name="T9" fmla="*/ 170 h 227"/>
                  <a:gd name="T10" fmla="*/ 113 w 368"/>
                  <a:gd name="T11" fmla="*/ 227 h 227"/>
                  <a:gd name="T12" fmla="*/ 56 w 368"/>
                  <a:gd name="T13" fmla="*/ 198 h 227"/>
                  <a:gd name="T14" fmla="*/ 28 w 368"/>
                  <a:gd name="T15" fmla="*/ 170 h 227"/>
                  <a:gd name="T16" fmla="*/ 56 w 368"/>
                  <a:gd name="T17" fmla="*/ 142 h 227"/>
                  <a:gd name="T18" fmla="*/ 56 w 368"/>
                  <a:gd name="T19" fmla="*/ 85 h 227"/>
                  <a:gd name="T20" fmla="*/ 0 w 368"/>
                  <a:gd name="T21" fmla="*/ 28 h 227"/>
                  <a:gd name="T22" fmla="*/ 85 w 368"/>
                  <a:gd name="T23" fmla="*/ 57 h 227"/>
                  <a:gd name="T24" fmla="*/ 85 w 368"/>
                  <a:gd name="T25" fmla="*/ 28 h 227"/>
                  <a:gd name="T26" fmla="*/ 255 w 368"/>
                  <a:gd name="T27" fmla="*/ 28 h 227"/>
                  <a:gd name="T28" fmla="*/ 283 w 368"/>
                  <a:gd name="T29" fmla="*/ 0 h 227"/>
                  <a:gd name="T30" fmla="*/ 312 w 368"/>
                  <a:gd name="T31" fmla="*/ 57 h 227"/>
                  <a:gd name="T32" fmla="*/ 312 w 368"/>
                  <a:gd name="T33" fmla="*/ 85 h 227"/>
                  <a:gd name="T34" fmla="*/ 368 w 368"/>
                  <a:gd name="T3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227">
                    <a:moveTo>
                      <a:pt x="368" y="113"/>
                    </a:moveTo>
                    <a:lnTo>
                      <a:pt x="340" y="170"/>
                    </a:lnTo>
                    <a:lnTo>
                      <a:pt x="312" y="198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113" y="227"/>
                    </a:lnTo>
                    <a:lnTo>
                      <a:pt x="56" y="198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85"/>
                    </a:lnTo>
                    <a:lnTo>
                      <a:pt x="0" y="28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368" y="11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6" name="Freeform 717"/>
              <p:cNvSpPr>
                <a:spLocks/>
              </p:cNvSpPr>
              <p:nvPr/>
            </p:nvSpPr>
            <p:spPr bwMode="auto">
              <a:xfrm>
                <a:off x="5421" y="4952"/>
                <a:ext cx="510" cy="425"/>
              </a:xfrm>
              <a:custGeom>
                <a:avLst/>
                <a:gdLst>
                  <a:gd name="T0" fmla="*/ 114 w 510"/>
                  <a:gd name="T1" fmla="*/ 397 h 425"/>
                  <a:gd name="T2" fmla="*/ 85 w 510"/>
                  <a:gd name="T3" fmla="*/ 340 h 425"/>
                  <a:gd name="T4" fmla="*/ 57 w 510"/>
                  <a:gd name="T5" fmla="*/ 368 h 425"/>
                  <a:gd name="T6" fmla="*/ 57 w 510"/>
                  <a:gd name="T7" fmla="*/ 340 h 425"/>
                  <a:gd name="T8" fmla="*/ 57 w 510"/>
                  <a:gd name="T9" fmla="*/ 312 h 425"/>
                  <a:gd name="T10" fmla="*/ 28 w 510"/>
                  <a:gd name="T11" fmla="*/ 255 h 425"/>
                  <a:gd name="T12" fmla="*/ 0 w 510"/>
                  <a:gd name="T13" fmla="*/ 255 h 425"/>
                  <a:gd name="T14" fmla="*/ 0 w 510"/>
                  <a:gd name="T15" fmla="*/ 170 h 425"/>
                  <a:gd name="T16" fmla="*/ 28 w 510"/>
                  <a:gd name="T17" fmla="*/ 113 h 425"/>
                  <a:gd name="T18" fmla="*/ 85 w 510"/>
                  <a:gd name="T19" fmla="*/ 56 h 425"/>
                  <a:gd name="T20" fmla="*/ 142 w 510"/>
                  <a:gd name="T21" fmla="*/ 0 h 425"/>
                  <a:gd name="T22" fmla="*/ 227 w 510"/>
                  <a:gd name="T23" fmla="*/ 56 h 425"/>
                  <a:gd name="T24" fmla="*/ 227 w 510"/>
                  <a:gd name="T25" fmla="*/ 85 h 425"/>
                  <a:gd name="T26" fmla="*/ 284 w 510"/>
                  <a:gd name="T27" fmla="*/ 113 h 425"/>
                  <a:gd name="T28" fmla="*/ 340 w 510"/>
                  <a:gd name="T29" fmla="*/ 85 h 425"/>
                  <a:gd name="T30" fmla="*/ 340 w 510"/>
                  <a:gd name="T31" fmla="*/ 28 h 425"/>
                  <a:gd name="T32" fmla="*/ 397 w 510"/>
                  <a:gd name="T33" fmla="*/ 56 h 425"/>
                  <a:gd name="T34" fmla="*/ 482 w 510"/>
                  <a:gd name="T35" fmla="*/ 0 h 425"/>
                  <a:gd name="T36" fmla="*/ 482 w 510"/>
                  <a:gd name="T37" fmla="*/ 85 h 425"/>
                  <a:gd name="T38" fmla="*/ 482 w 510"/>
                  <a:gd name="T39" fmla="*/ 142 h 425"/>
                  <a:gd name="T40" fmla="*/ 510 w 510"/>
                  <a:gd name="T41" fmla="*/ 198 h 425"/>
                  <a:gd name="T42" fmla="*/ 425 w 510"/>
                  <a:gd name="T43" fmla="*/ 255 h 425"/>
                  <a:gd name="T44" fmla="*/ 397 w 510"/>
                  <a:gd name="T45" fmla="*/ 340 h 425"/>
                  <a:gd name="T46" fmla="*/ 340 w 510"/>
                  <a:gd name="T47" fmla="*/ 312 h 425"/>
                  <a:gd name="T48" fmla="*/ 284 w 510"/>
                  <a:gd name="T49" fmla="*/ 368 h 425"/>
                  <a:gd name="T50" fmla="*/ 227 w 510"/>
                  <a:gd name="T51" fmla="*/ 340 h 425"/>
                  <a:gd name="T52" fmla="*/ 227 w 510"/>
                  <a:gd name="T53" fmla="*/ 397 h 425"/>
                  <a:gd name="T54" fmla="*/ 114 w 510"/>
                  <a:gd name="T55" fmla="*/ 425 h 425"/>
                  <a:gd name="T56" fmla="*/ 114 w 510"/>
                  <a:gd name="T57" fmla="*/ 39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25">
                    <a:moveTo>
                      <a:pt x="114" y="397"/>
                    </a:moveTo>
                    <a:lnTo>
                      <a:pt x="85" y="340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85" y="56"/>
                    </a:lnTo>
                    <a:lnTo>
                      <a:pt x="142" y="0"/>
                    </a:lnTo>
                    <a:lnTo>
                      <a:pt x="227" y="56"/>
                    </a:lnTo>
                    <a:lnTo>
                      <a:pt x="227" y="85"/>
                    </a:lnTo>
                    <a:lnTo>
                      <a:pt x="284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397" y="56"/>
                    </a:lnTo>
                    <a:lnTo>
                      <a:pt x="482" y="0"/>
                    </a:lnTo>
                    <a:lnTo>
                      <a:pt x="482" y="85"/>
                    </a:lnTo>
                    <a:lnTo>
                      <a:pt x="482" y="142"/>
                    </a:lnTo>
                    <a:lnTo>
                      <a:pt x="510" y="198"/>
                    </a:lnTo>
                    <a:lnTo>
                      <a:pt x="425" y="255"/>
                    </a:lnTo>
                    <a:lnTo>
                      <a:pt x="397" y="340"/>
                    </a:lnTo>
                    <a:lnTo>
                      <a:pt x="340" y="312"/>
                    </a:lnTo>
                    <a:lnTo>
                      <a:pt x="284" y="368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425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7" name="Freeform 718"/>
              <p:cNvSpPr>
                <a:spLocks/>
              </p:cNvSpPr>
              <p:nvPr/>
            </p:nvSpPr>
            <p:spPr bwMode="auto">
              <a:xfrm>
                <a:off x="5053" y="5065"/>
                <a:ext cx="425" cy="284"/>
              </a:xfrm>
              <a:custGeom>
                <a:avLst/>
                <a:gdLst>
                  <a:gd name="T0" fmla="*/ 425 w 425"/>
                  <a:gd name="T1" fmla="*/ 255 h 284"/>
                  <a:gd name="T2" fmla="*/ 425 w 425"/>
                  <a:gd name="T3" fmla="*/ 199 h 284"/>
                  <a:gd name="T4" fmla="*/ 396 w 425"/>
                  <a:gd name="T5" fmla="*/ 142 h 284"/>
                  <a:gd name="T6" fmla="*/ 368 w 425"/>
                  <a:gd name="T7" fmla="*/ 142 h 284"/>
                  <a:gd name="T8" fmla="*/ 368 w 425"/>
                  <a:gd name="T9" fmla="*/ 57 h 284"/>
                  <a:gd name="T10" fmla="*/ 311 w 425"/>
                  <a:gd name="T11" fmla="*/ 85 h 284"/>
                  <a:gd name="T12" fmla="*/ 198 w 425"/>
                  <a:gd name="T13" fmla="*/ 0 h 284"/>
                  <a:gd name="T14" fmla="*/ 170 w 425"/>
                  <a:gd name="T15" fmla="*/ 29 h 284"/>
                  <a:gd name="T16" fmla="*/ 141 w 425"/>
                  <a:gd name="T17" fmla="*/ 0 h 284"/>
                  <a:gd name="T18" fmla="*/ 56 w 425"/>
                  <a:gd name="T19" fmla="*/ 29 h 284"/>
                  <a:gd name="T20" fmla="*/ 0 w 425"/>
                  <a:gd name="T21" fmla="*/ 29 h 284"/>
                  <a:gd name="T22" fmla="*/ 0 w 425"/>
                  <a:gd name="T23" fmla="*/ 114 h 284"/>
                  <a:gd name="T24" fmla="*/ 56 w 425"/>
                  <a:gd name="T25" fmla="*/ 199 h 284"/>
                  <a:gd name="T26" fmla="*/ 141 w 425"/>
                  <a:gd name="T27" fmla="*/ 199 h 284"/>
                  <a:gd name="T28" fmla="*/ 170 w 425"/>
                  <a:gd name="T29" fmla="*/ 255 h 284"/>
                  <a:gd name="T30" fmla="*/ 255 w 425"/>
                  <a:gd name="T31" fmla="*/ 284 h 284"/>
                  <a:gd name="T32" fmla="*/ 255 w 425"/>
                  <a:gd name="T33" fmla="*/ 255 h 284"/>
                  <a:gd name="T34" fmla="*/ 425 w 425"/>
                  <a:gd name="T35" fmla="*/ 25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5" h="284">
                    <a:moveTo>
                      <a:pt x="425" y="255"/>
                    </a:moveTo>
                    <a:lnTo>
                      <a:pt x="425" y="199"/>
                    </a:lnTo>
                    <a:lnTo>
                      <a:pt x="396" y="142"/>
                    </a:lnTo>
                    <a:lnTo>
                      <a:pt x="368" y="142"/>
                    </a:lnTo>
                    <a:lnTo>
                      <a:pt x="368" y="57"/>
                    </a:lnTo>
                    <a:lnTo>
                      <a:pt x="311" y="85"/>
                    </a:lnTo>
                    <a:lnTo>
                      <a:pt x="198" y="0"/>
                    </a:lnTo>
                    <a:lnTo>
                      <a:pt x="170" y="29"/>
                    </a:lnTo>
                    <a:lnTo>
                      <a:pt x="141" y="0"/>
                    </a:lnTo>
                    <a:lnTo>
                      <a:pt x="56" y="29"/>
                    </a:lnTo>
                    <a:lnTo>
                      <a:pt x="0" y="29"/>
                    </a:lnTo>
                    <a:lnTo>
                      <a:pt x="0" y="114"/>
                    </a:lnTo>
                    <a:lnTo>
                      <a:pt x="56" y="199"/>
                    </a:lnTo>
                    <a:lnTo>
                      <a:pt x="141" y="199"/>
                    </a:lnTo>
                    <a:lnTo>
                      <a:pt x="170" y="255"/>
                    </a:lnTo>
                    <a:lnTo>
                      <a:pt x="255" y="284"/>
                    </a:lnTo>
                    <a:lnTo>
                      <a:pt x="255" y="255"/>
                    </a:lnTo>
                    <a:lnTo>
                      <a:pt x="425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8" name="Freeform 719"/>
              <p:cNvSpPr>
                <a:spLocks/>
              </p:cNvSpPr>
              <p:nvPr/>
            </p:nvSpPr>
            <p:spPr bwMode="auto">
              <a:xfrm>
                <a:off x="5081" y="4583"/>
                <a:ext cx="539" cy="567"/>
              </a:xfrm>
              <a:custGeom>
                <a:avLst/>
                <a:gdLst>
                  <a:gd name="T0" fmla="*/ 482 w 539"/>
                  <a:gd name="T1" fmla="*/ 369 h 567"/>
                  <a:gd name="T2" fmla="*/ 368 w 539"/>
                  <a:gd name="T3" fmla="*/ 482 h 567"/>
                  <a:gd name="T4" fmla="*/ 340 w 539"/>
                  <a:gd name="T5" fmla="*/ 539 h 567"/>
                  <a:gd name="T6" fmla="*/ 283 w 539"/>
                  <a:gd name="T7" fmla="*/ 567 h 567"/>
                  <a:gd name="T8" fmla="*/ 170 w 539"/>
                  <a:gd name="T9" fmla="*/ 482 h 567"/>
                  <a:gd name="T10" fmla="*/ 142 w 539"/>
                  <a:gd name="T11" fmla="*/ 511 h 567"/>
                  <a:gd name="T12" fmla="*/ 113 w 539"/>
                  <a:gd name="T13" fmla="*/ 482 h 567"/>
                  <a:gd name="T14" fmla="*/ 28 w 539"/>
                  <a:gd name="T15" fmla="*/ 511 h 567"/>
                  <a:gd name="T16" fmla="*/ 0 w 539"/>
                  <a:gd name="T17" fmla="*/ 454 h 567"/>
                  <a:gd name="T18" fmla="*/ 28 w 539"/>
                  <a:gd name="T19" fmla="*/ 454 h 567"/>
                  <a:gd name="T20" fmla="*/ 28 w 539"/>
                  <a:gd name="T21" fmla="*/ 397 h 567"/>
                  <a:gd name="T22" fmla="*/ 0 w 539"/>
                  <a:gd name="T23" fmla="*/ 397 h 567"/>
                  <a:gd name="T24" fmla="*/ 0 w 539"/>
                  <a:gd name="T25" fmla="*/ 369 h 567"/>
                  <a:gd name="T26" fmla="*/ 28 w 539"/>
                  <a:gd name="T27" fmla="*/ 369 h 567"/>
                  <a:gd name="T28" fmla="*/ 28 w 539"/>
                  <a:gd name="T29" fmla="*/ 312 h 567"/>
                  <a:gd name="T30" fmla="*/ 0 w 539"/>
                  <a:gd name="T31" fmla="*/ 284 h 567"/>
                  <a:gd name="T32" fmla="*/ 85 w 539"/>
                  <a:gd name="T33" fmla="*/ 227 h 567"/>
                  <a:gd name="T34" fmla="*/ 142 w 539"/>
                  <a:gd name="T35" fmla="*/ 227 h 567"/>
                  <a:gd name="T36" fmla="*/ 142 w 539"/>
                  <a:gd name="T37" fmla="*/ 199 h 567"/>
                  <a:gd name="T38" fmla="*/ 170 w 539"/>
                  <a:gd name="T39" fmla="*/ 142 h 567"/>
                  <a:gd name="T40" fmla="*/ 227 w 539"/>
                  <a:gd name="T41" fmla="*/ 114 h 567"/>
                  <a:gd name="T42" fmla="*/ 255 w 539"/>
                  <a:gd name="T43" fmla="*/ 170 h 567"/>
                  <a:gd name="T44" fmla="*/ 312 w 539"/>
                  <a:gd name="T45" fmla="*/ 170 h 567"/>
                  <a:gd name="T46" fmla="*/ 312 w 539"/>
                  <a:gd name="T47" fmla="*/ 142 h 567"/>
                  <a:gd name="T48" fmla="*/ 368 w 539"/>
                  <a:gd name="T49" fmla="*/ 142 h 567"/>
                  <a:gd name="T50" fmla="*/ 368 w 539"/>
                  <a:gd name="T51" fmla="*/ 170 h 567"/>
                  <a:gd name="T52" fmla="*/ 397 w 539"/>
                  <a:gd name="T53" fmla="*/ 142 h 567"/>
                  <a:gd name="T54" fmla="*/ 425 w 539"/>
                  <a:gd name="T55" fmla="*/ 114 h 567"/>
                  <a:gd name="T56" fmla="*/ 368 w 539"/>
                  <a:gd name="T57" fmla="*/ 57 h 567"/>
                  <a:gd name="T58" fmla="*/ 397 w 539"/>
                  <a:gd name="T59" fmla="*/ 57 h 567"/>
                  <a:gd name="T60" fmla="*/ 425 w 539"/>
                  <a:gd name="T61" fmla="*/ 0 h 567"/>
                  <a:gd name="T62" fmla="*/ 454 w 539"/>
                  <a:gd name="T63" fmla="*/ 29 h 567"/>
                  <a:gd name="T64" fmla="*/ 454 w 539"/>
                  <a:gd name="T65" fmla="*/ 57 h 567"/>
                  <a:gd name="T66" fmla="*/ 539 w 539"/>
                  <a:gd name="T67" fmla="*/ 85 h 567"/>
                  <a:gd name="T68" fmla="*/ 539 w 539"/>
                  <a:gd name="T69" fmla="*/ 142 h 567"/>
                  <a:gd name="T70" fmla="*/ 510 w 539"/>
                  <a:gd name="T71" fmla="*/ 170 h 567"/>
                  <a:gd name="T72" fmla="*/ 510 w 539"/>
                  <a:gd name="T73" fmla="*/ 199 h 567"/>
                  <a:gd name="T74" fmla="*/ 482 w 539"/>
                  <a:gd name="T75" fmla="*/ 227 h 567"/>
                  <a:gd name="T76" fmla="*/ 510 w 539"/>
                  <a:gd name="T77" fmla="*/ 284 h 567"/>
                  <a:gd name="T78" fmla="*/ 454 w 539"/>
                  <a:gd name="T79" fmla="*/ 312 h 567"/>
                  <a:gd name="T80" fmla="*/ 482 w 539"/>
                  <a:gd name="T81" fmla="*/ 36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9" h="567">
                    <a:moveTo>
                      <a:pt x="482" y="369"/>
                    </a:moveTo>
                    <a:lnTo>
                      <a:pt x="368" y="482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170" y="482"/>
                    </a:lnTo>
                    <a:lnTo>
                      <a:pt x="142" y="511"/>
                    </a:lnTo>
                    <a:lnTo>
                      <a:pt x="113" y="482"/>
                    </a:lnTo>
                    <a:lnTo>
                      <a:pt x="28" y="511"/>
                    </a:lnTo>
                    <a:lnTo>
                      <a:pt x="0" y="454"/>
                    </a:lnTo>
                    <a:lnTo>
                      <a:pt x="28" y="454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369"/>
                    </a:lnTo>
                    <a:lnTo>
                      <a:pt x="28" y="369"/>
                    </a:lnTo>
                    <a:lnTo>
                      <a:pt x="28" y="312"/>
                    </a:lnTo>
                    <a:lnTo>
                      <a:pt x="0" y="284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99"/>
                    </a:lnTo>
                    <a:lnTo>
                      <a:pt x="170" y="142"/>
                    </a:lnTo>
                    <a:lnTo>
                      <a:pt x="227" y="114"/>
                    </a:lnTo>
                    <a:lnTo>
                      <a:pt x="255" y="170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368" y="142"/>
                    </a:lnTo>
                    <a:lnTo>
                      <a:pt x="368" y="170"/>
                    </a:lnTo>
                    <a:lnTo>
                      <a:pt x="397" y="142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0"/>
                    </a:lnTo>
                    <a:lnTo>
                      <a:pt x="454" y="29"/>
                    </a:lnTo>
                    <a:lnTo>
                      <a:pt x="454" y="57"/>
                    </a:lnTo>
                    <a:lnTo>
                      <a:pt x="539" y="85"/>
                    </a:lnTo>
                    <a:lnTo>
                      <a:pt x="539" y="142"/>
                    </a:lnTo>
                    <a:lnTo>
                      <a:pt x="510" y="170"/>
                    </a:lnTo>
                    <a:lnTo>
                      <a:pt x="510" y="199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54" y="312"/>
                    </a:lnTo>
                    <a:lnTo>
                      <a:pt x="482" y="36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9" name="Freeform 724"/>
              <p:cNvSpPr>
                <a:spLocks/>
              </p:cNvSpPr>
              <p:nvPr/>
            </p:nvSpPr>
            <p:spPr bwMode="auto">
              <a:xfrm>
                <a:off x="4882" y="4867"/>
                <a:ext cx="227" cy="227"/>
              </a:xfrm>
              <a:custGeom>
                <a:avLst/>
                <a:gdLst>
                  <a:gd name="T0" fmla="*/ 199 w 227"/>
                  <a:gd name="T1" fmla="*/ 0 h 227"/>
                  <a:gd name="T2" fmla="*/ 227 w 227"/>
                  <a:gd name="T3" fmla="*/ 28 h 227"/>
                  <a:gd name="T4" fmla="*/ 227 w 227"/>
                  <a:gd name="T5" fmla="*/ 85 h 227"/>
                  <a:gd name="T6" fmla="*/ 199 w 227"/>
                  <a:gd name="T7" fmla="*/ 85 h 227"/>
                  <a:gd name="T8" fmla="*/ 199 w 227"/>
                  <a:gd name="T9" fmla="*/ 113 h 227"/>
                  <a:gd name="T10" fmla="*/ 227 w 227"/>
                  <a:gd name="T11" fmla="*/ 113 h 227"/>
                  <a:gd name="T12" fmla="*/ 227 w 227"/>
                  <a:gd name="T13" fmla="*/ 170 h 227"/>
                  <a:gd name="T14" fmla="*/ 199 w 227"/>
                  <a:gd name="T15" fmla="*/ 170 h 227"/>
                  <a:gd name="T16" fmla="*/ 227 w 227"/>
                  <a:gd name="T17" fmla="*/ 227 h 227"/>
                  <a:gd name="T18" fmla="*/ 171 w 227"/>
                  <a:gd name="T19" fmla="*/ 227 h 227"/>
                  <a:gd name="T20" fmla="*/ 86 w 227"/>
                  <a:gd name="T21" fmla="*/ 170 h 227"/>
                  <a:gd name="T22" fmla="*/ 86 w 227"/>
                  <a:gd name="T23" fmla="*/ 141 h 227"/>
                  <a:gd name="T24" fmla="*/ 29 w 227"/>
                  <a:gd name="T25" fmla="*/ 113 h 227"/>
                  <a:gd name="T26" fmla="*/ 0 w 227"/>
                  <a:gd name="T27" fmla="*/ 28 h 227"/>
                  <a:gd name="T28" fmla="*/ 57 w 227"/>
                  <a:gd name="T29" fmla="*/ 28 h 227"/>
                  <a:gd name="T30" fmla="*/ 114 w 227"/>
                  <a:gd name="T31" fmla="*/ 28 h 227"/>
                  <a:gd name="T32" fmla="*/ 142 w 227"/>
                  <a:gd name="T33" fmla="*/ 0 h 227"/>
                  <a:gd name="T34" fmla="*/ 171 w 227"/>
                  <a:gd name="T35" fmla="*/ 28 h 227"/>
                  <a:gd name="T36" fmla="*/ 199 w 227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227">
                    <a:moveTo>
                      <a:pt x="199" y="0"/>
                    </a:moveTo>
                    <a:lnTo>
                      <a:pt x="227" y="28"/>
                    </a:lnTo>
                    <a:lnTo>
                      <a:pt x="227" y="85"/>
                    </a:lnTo>
                    <a:lnTo>
                      <a:pt x="199" y="85"/>
                    </a:lnTo>
                    <a:lnTo>
                      <a:pt x="199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99" y="170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86" y="170"/>
                    </a:lnTo>
                    <a:lnTo>
                      <a:pt x="86" y="141"/>
                    </a:lnTo>
                    <a:lnTo>
                      <a:pt x="29" y="113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0" name="Freeform 726"/>
              <p:cNvSpPr>
                <a:spLocks/>
              </p:cNvSpPr>
              <p:nvPr/>
            </p:nvSpPr>
            <p:spPr bwMode="auto">
              <a:xfrm>
                <a:off x="4741" y="4527"/>
                <a:ext cx="170" cy="226"/>
              </a:xfrm>
              <a:custGeom>
                <a:avLst/>
                <a:gdLst>
                  <a:gd name="T0" fmla="*/ 85 w 170"/>
                  <a:gd name="T1" fmla="*/ 28 h 226"/>
                  <a:gd name="T2" fmla="*/ 56 w 170"/>
                  <a:gd name="T3" fmla="*/ 0 h 226"/>
                  <a:gd name="T4" fmla="*/ 28 w 170"/>
                  <a:gd name="T5" fmla="*/ 28 h 226"/>
                  <a:gd name="T6" fmla="*/ 0 w 170"/>
                  <a:gd name="T7" fmla="*/ 28 h 226"/>
                  <a:gd name="T8" fmla="*/ 56 w 170"/>
                  <a:gd name="T9" fmla="*/ 141 h 226"/>
                  <a:gd name="T10" fmla="*/ 85 w 170"/>
                  <a:gd name="T11" fmla="*/ 170 h 226"/>
                  <a:gd name="T12" fmla="*/ 85 w 170"/>
                  <a:gd name="T13" fmla="*/ 226 h 226"/>
                  <a:gd name="T14" fmla="*/ 141 w 170"/>
                  <a:gd name="T15" fmla="*/ 198 h 226"/>
                  <a:gd name="T16" fmla="*/ 170 w 170"/>
                  <a:gd name="T17" fmla="*/ 170 h 226"/>
                  <a:gd name="T18" fmla="*/ 141 w 170"/>
                  <a:gd name="T19" fmla="*/ 85 h 226"/>
                  <a:gd name="T20" fmla="*/ 113 w 170"/>
                  <a:gd name="T21" fmla="*/ 85 h 226"/>
                  <a:gd name="T22" fmla="*/ 113 w 170"/>
                  <a:gd name="T23" fmla="*/ 56 h 226"/>
                  <a:gd name="T24" fmla="*/ 85 w 170"/>
                  <a:gd name="T25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85" y="28"/>
                    </a:move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56" y="141"/>
                    </a:lnTo>
                    <a:lnTo>
                      <a:pt x="85" y="170"/>
                    </a:lnTo>
                    <a:lnTo>
                      <a:pt x="85" y="226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141" y="85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1" name="Freeform 727"/>
              <p:cNvSpPr>
                <a:spLocks/>
              </p:cNvSpPr>
              <p:nvPr/>
            </p:nvSpPr>
            <p:spPr bwMode="auto">
              <a:xfrm>
                <a:off x="4571" y="4668"/>
                <a:ext cx="311" cy="227"/>
              </a:xfrm>
              <a:custGeom>
                <a:avLst/>
                <a:gdLst>
                  <a:gd name="T0" fmla="*/ 226 w 311"/>
                  <a:gd name="T1" fmla="*/ 0 h 227"/>
                  <a:gd name="T2" fmla="*/ 141 w 311"/>
                  <a:gd name="T3" fmla="*/ 0 h 227"/>
                  <a:gd name="T4" fmla="*/ 113 w 311"/>
                  <a:gd name="T5" fmla="*/ 29 h 227"/>
                  <a:gd name="T6" fmla="*/ 85 w 311"/>
                  <a:gd name="T7" fmla="*/ 29 h 227"/>
                  <a:gd name="T8" fmla="*/ 56 w 311"/>
                  <a:gd name="T9" fmla="*/ 57 h 227"/>
                  <a:gd name="T10" fmla="*/ 0 w 311"/>
                  <a:gd name="T11" fmla="*/ 85 h 227"/>
                  <a:gd name="T12" fmla="*/ 28 w 311"/>
                  <a:gd name="T13" fmla="*/ 114 h 227"/>
                  <a:gd name="T14" fmla="*/ 28 w 311"/>
                  <a:gd name="T15" fmla="*/ 142 h 227"/>
                  <a:gd name="T16" fmla="*/ 28 w 311"/>
                  <a:gd name="T17" fmla="*/ 170 h 227"/>
                  <a:gd name="T18" fmla="*/ 85 w 311"/>
                  <a:gd name="T19" fmla="*/ 227 h 227"/>
                  <a:gd name="T20" fmla="*/ 141 w 311"/>
                  <a:gd name="T21" fmla="*/ 170 h 227"/>
                  <a:gd name="T22" fmla="*/ 198 w 311"/>
                  <a:gd name="T23" fmla="*/ 170 h 227"/>
                  <a:gd name="T24" fmla="*/ 283 w 311"/>
                  <a:gd name="T25" fmla="*/ 199 h 227"/>
                  <a:gd name="T26" fmla="*/ 311 w 311"/>
                  <a:gd name="T27" fmla="*/ 142 h 227"/>
                  <a:gd name="T28" fmla="*/ 311 w 311"/>
                  <a:gd name="T29" fmla="*/ 57 h 227"/>
                  <a:gd name="T30" fmla="*/ 255 w 311"/>
                  <a:gd name="T31" fmla="*/ 85 h 227"/>
                  <a:gd name="T32" fmla="*/ 255 w 311"/>
                  <a:gd name="T33" fmla="*/ 29 h 227"/>
                  <a:gd name="T34" fmla="*/ 226 w 311"/>
                  <a:gd name="T3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26" y="0"/>
                    </a:moveTo>
                    <a:lnTo>
                      <a:pt x="141" y="0"/>
                    </a:lnTo>
                    <a:lnTo>
                      <a:pt x="113" y="29"/>
                    </a:lnTo>
                    <a:lnTo>
                      <a:pt x="85" y="29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4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85" y="227"/>
                    </a:lnTo>
                    <a:lnTo>
                      <a:pt x="141" y="170"/>
                    </a:lnTo>
                    <a:lnTo>
                      <a:pt x="198" y="170"/>
                    </a:lnTo>
                    <a:lnTo>
                      <a:pt x="283" y="199"/>
                    </a:lnTo>
                    <a:lnTo>
                      <a:pt x="311" y="142"/>
                    </a:lnTo>
                    <a:lnTo>
                      <a:pt x="311" y="57"/>
                    </a:lnTo>
                    <a:lnTo>
                      <a:pt x="255" y="85"/>
                    </a:lnTo>
                    <a:lnTo>
                      <a:pt x="255" y="29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2" name="Freeform 734"/>
              <p:cNvSpPr>
                <a:spLocks/>
              </p:cNvSpPr>
              <p:nvPr/>
            </p:nvSpPr>
            <p:spPr bwMode="auto">
              <a:xfrm>
                <a:off x="3380" y="3789"/>
                <a:ext cx="1191" cy="1049"/>
              </a:xfrm>
              <a:custGeom>
                <a:avLst/>
                <a:gdLst>
                  <a:gd name="T0" fmla="*/ 1162 w 1191"/>
                  <a:gd name="T1" fmla="*/ 482 h 1049"/>
                  <a:gd name="T2" fmla="*/ 1191 w 1191"/>
                  <a:gd name="T3" fmla="*/ 567 h 1049"/>
                  <a:gd name="T4" fmla="*/ 1162 w 1191"/>
                  <a:gd name="T5" fmla="*/ 681 h 1049"/>
                  <a:gd name="T6" fmla="*/ 1077 w 1191"/>
                  <a:gd name="T7" fmla="*/ 709 h 1049"/>
                  <a:gd name="T8" fmla="*/ 992 w 1191"/>
                  <a:gd name="T9" fmla="*/ 709 h 1049"/>
                  <a:gd name="T10" fmla="*/ 935 w 1191"/>
                  <a:gd name="T11" fmla="*/ 681 h 1049"/>
                  <a:gd name="T12" fmla="*/ 879 w 1191"/>
                  <a:gd name="T13" fmla="*/ 794 h 1049"/>
                  <a:gd name="T14" fmla="*/ 822 w 1191"/>
                  <a:gd name="T15" fmla="*/ 823 h 1049"/>
                  <a:gd name="T16" fmla="*/ 794 w 1191"/>
                  <a:gd name="T17" fmla="*/ 936 h 1049"/>
                  <a:gd name="T18" fmla="*/ 822 w 1191"/>
                  <a:gd name="T19" fmla="*/ 936 h 1049"/>
                  <a:gd name="T20" fmla="*/ 907 w 1191"/>
                  <a:gd name="T21" fmla="*/ 936 h 1049"/>
                  <a:gd name="T22" fmla="*/ 850 w 1191"/>
                  <a:gd name="T23" fmla="*/ 1049 h 1049"/>
                  <a:gd name="T24" fmla="*/ 709 w 1191"/>
                  <a:gd name="T25" fmla="*/ 1021 h 1049"/>
                  <a:gd name="T26" fmla="*/ 624 w 1191"/>
                  <a:gd name="T27" fmla="*/ 936 h 1049"/>
                  <a:gd name="T28" fmla="*/ 567 w 1191"/>
                  <a:gd name="T29" fmla="*/ 851 h 1049"/>
                  <a:gd name="T30" fmla="*/ 510 w 1191"/>
                  <a:gd name="T31" fmla="*/ 879 h 1049"/>
                  <a:gd name="T32" fmla="*/ 482 w 1191"/>
                  <a:gd name="T33" fmla="*/ 823 h 1049"/>
                  <a:gd name="T34" fmla="*/ 482 w 1191"/>
                  <a:gd name="T35" fmla="*/ 738 h 1049"/>
                  <a:gd name="T36" fmla="*/ 454 w 1191"/>
                  <a:gd name="T37" fmla="*/ 681 h 1049"/>
                  <a:gd name="T38" fmla="*/ 454 w 1191"/>
                  <a:gd name="T39" fmla="*/ 596 h 1049"/>
                  <a:gd name="T40" fmla="*/ 369 w 1191"/>
                  <a:gd name="T41" fmla="*/ 539 h 1049"/>
                  <a:gd name="T42" fmla="*/ 198 w 1191"/>
                  <a:gd name="T43" fmla="*/ 567 h 1049"/>
                  <a:gd name="T44" fmla="*/ 113 w 1191"/>
                  <a:gd name="T45" fmla="*/ 539 h 1049"/>
                  <a:gd name="T46" fmla="*/ 0 w 1191"/>
                  <a:gd name="T47" fmla="*/ 511 h 1049"/>
                  <a:gd name="T48" fmla="*/ 28 w 1191"/>
                  <a:gd name="T49" fmla="*/ 397 h 1049"/>
                  <a:gd name="T50" fmla="*/ 85 w 1191"/>
                  <a:gd name="T51" fmla="*/ 426 h 1049"/>
                  <a:gd name="T52" fmla="*/ 227 w 1191"/>
                  <a:gd name="T53" fmla="*/ 426 h 1049"/>
                  <a:gd name="T54" fmla="*/ 312 w 1191"/>
                  <a:gd name="T55" fmla="*/ 369 h 1049"/>
                  <a:gd name="T56" fmla="*/ 425 w 1191"/>
                  <a:gd name="T57" fmla="*/ 256 h 1049"/>
                  <a:gd name="T58" fmla="*/ 454 w 1191"/>
                  <a:gd name="T59" fmla="*/ 171 h 1049"/>
                  <a:gd name="T60" fmla="*/ 567 w 1191"/>
                  <a:gd name="T61" fmla="*/ 199 h 1049"/>
                  <a:gd name="T62" fmla="*/ 652 w 1191"/>
                  <a:gd name="T63" fmla="*/ 256 h 1049"/>
                  <a:gd name="T64" fmla="*/ 709 w 1191"/>
                  <a:gd name="T65" fmla="*/ 199 h 1049"/>
                  <a:gd name="T66" fmla="*/ 794 w 1191"/>
                  <a:gd name="T67" fmla="*/ 199 h 1049"/>
                  <a:gd name="T68" fmla="*/ 765 w 1191"/>
                  <a:gd name="T69" fmla="*/ 142 h 1049"/>
                  <a:gd name="T70" fmla="*/ 822 w 1191"/>
                  <a:gd name="T71" fmla="*/ 57 h 1049"/>
                  <a:gd name="T72" fmla="*/ 992 w 1191"/>
                  <a:gd name="T73" fmla="*/ 57 h 1049"/>
                  <a:gd name="T74" fmla="*/ 992 w 1191"/>
                  <a:gd name="T75" fmla="*/ 227 h 1049"/>
                  <a:gd name="T76" fmla="*/ 1106 w 1191"/>
                  <a:gd name="T77" fmla="*/ 227 h 1049"/>
                  <a:gd name="T78" fmla="*/ 1077 w 1191"/>
                  <a:gd name="T79" fmla="*/ 341 h 1049"/>
                  <a:gd name="T80" fmla="*/ 1162 w 1191"/>
                  <a:gd name="T81" fmla="*/ 426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1" h="1049">
                    <a:moveTo>
                      <a:pt x="1162" y="454"/>
                    </a:moveTo>
                    <a:lnTo>
                      <a:pt x="1162" y="482"/>
                    </a:lnTo>
                    <a:lnTo>
                      <a:pt x="1191" y="539"/>
                    </a:lnTo>
                    <a:lnTo>
                      <a:pt x="1191" y="567"/>
                    </a:lnTo>
                    <a:lnTo>
                      <a:pt x="1162" y="596"/>
                    </a:lnTo>
                    <a:lnTo>
                      <a:pt x="1162" y="681"/>
                    </a:lnTo>
                    <a:lnTo>
                      <a:pt x="1191" y="709"/>
                    </a:lnTo>
                    <a:lnTo>
                      <a:pt x="1077" y="709"/>
                    </a:lnTo>
                    <a:lnTo>
                      <a:pt x="1049" y="738"/>
                    </a:lnTo>
                    <a:lnTo>
                      <a:pt x="992" y="709"/>
                    </a:lnTo>
                    <a:lnTo>
                      <a:pt x="935" y="766"/>
                    </a:lnTo>
                    <a:lnTo>
                      <a:pt x="935" y="681"/>
                    </a:lnTo>
                    <a:lnTo>
                      <a:pt x="879" y="738"/>
                    </a:lnTo>
                    <a:lnTo>
                      <a:pt x="879" y="794"/>
                    </a:lnTo>
                    <a:lnTo>
                      <a:pt x="907" y="823"/>
                    </a:lnTo>
                    <a:lnTo>
                      <a:pt x="822" y="823"/>
                    </a:lnTo>
                    <a:lnTo>
                      <a:pt x="822" y="879"/>
                    </a:lnTo>
                    <a:lnTo>
                      <a:pt x="794" y="936"/>
                    </a:lnTo>
                    <a:lnTo>
                      <a:pt x="850" y="879"/>
                    </a:lnTo>
                    <a:lnTo>
                      <a:pt x="822" y="936"/>
                    </a:lnTo>
                    <a:lnTo>
                      <a:pt x="879" y="908"/>
                    </a:lnTo>
                    <a:lnTo>
                      <a:pt x="907" y="936"/>
                    </a:lnTo>
                    <a:lnTo>
                      <a:pt x="907" y="993"/>
                    </a:lnTo>
                    <a:lnTo>
                      <a:pt x="850" y="1049"/>
                    </a:lnTo>
                    <a:lnTo>
                      <a:pt x="794" y="1021"/>
                    </a:lnTo>
                    <a:lnTo>
                      <a:pt x="709" y="1021"/>
                    </a:lnTo>
                    <a:lnTo>
                      <a:pt x="709" y="964"/>
                    </a:lnTo>
                    <a:lnTo>
                      <a:pt x="624" y="936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567" y="908"/>
                    </a:lnTo>
                    <a:lnTo>
                      <a:pt x="510" y="879"/>
                    </a:lnTo>
                    <a:lnTo>
                      <a:pt x="454" y="851"/>
                    </a:lnTo>
                    <a:lnTo>
                      <a:pt x="482" y="823"/>
                    </a:lnTo>
                    <a:lnTo>
                      <a:pt x="454" y="766"/>
                    </a:lnTo>
                    <a:lnTo>
                      <a:pt x="482" y="738"/>
                    </a:lnTo>
                    <a:lnTo>
                      <a:pt x="482" y="709"/>
                    </a:lnTo>
                    <a:lnTo>
                      <a:pt x="454" y="681"/>
                    </a:lnTo>
                    <a:lnTo>
                      <a:pt x="510" y="624"/>
                    </a:lnTo>
                    <a:lnTo>
                      <a:pt x="454" y="596"/>
                    </a:lnTo>
                    <a:lnTo>
                      <a:pt x="425" y="596"/>
                    </a:lnTo>
                    <a:lnTo>
                      <a:pt x="369" y="539"/>
                    </a:lnTo>
                    <a:lnTo>
                      <a:pt x="283" y="539"/>
                    </a:lnTo>
                    <a:lnTo>
                      <a:pt x="198" y="567"/>
                    </a:lnTo>
                    <a:lnTo>
                      <a:pt x="142" y="511"/>
                    </a:lnTo>
                    <a:lnTo>
                      <a:pt x="113" y="539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28" y="397"/>
                    </a:lnTo>
                    <a:lnTo>
                      <a:pt x="85" y="397"/>
                    </a:lnTo>
                    <a:lnTo>
                      <a:pt x="85" y="426"/>
                    </a:lnTo>
                    <a:lnTo>
                      <a:pt x="227" y="397"/>
                    </a:lnTo>
                    <a:lnTo>
                      <a:pt x="227" y="426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425" y="256"/>
                    </a:lnTo>
                    <a:lnTo>
                      <a:pt x="397" y="227"/>
                    </a:lnTo>
                    <a:lnTo>
                      <a:pt x="454" y="171"/>
                    </a:lnTo>
                    <a:lnTo>
                      <a:pt x="482" y="199"/>
                    </a:lnTo>
                    <a:lnTo>
                      <a:pt x="567" y="199"/>
                    </a:lnTo>
                    <a:lnTo>
                      <a:pt x="567" y="227"/>
                    </a:lnTo>
                    <a:lnTo>
                      <a:pt x="652" y="256"/>
                    </a:lnTo>
                    <a:lnTo>
                      <a:pt x="737" y="256"/>
                    </a:lnTo>
                    <a:lnTo>
                      <a:pt x="709" y="199"/>
                    </a:lnTo>
                    <a:lnTo>
                      <a:pt x="765" y="227"/>
                    </a:lnTo>
                    <a:lnTo>
                      <a:pt x="794" y="199"/>
                    </a:lnTo>
                    <a:lnTo>
                      <a:pt x="794" y="171"/>
                    </a:lnTo>
                    <a:lnTo>
                      <a:pt x="765" y="142"/>
                    </a:lnTo>
                    <a:lnTo>
                      <a:pt x="822" y="85"/>
                    </a:lnTo>
                    <a:lnTo>
                      <a:pt x="822" y="57"/>
                    </a:lnTo>
                    <a:lnTo>
                      <a:pt x="879" y="0"/>
                    </a:lnTo>
                    <a:lnTo>
                      <a:pt x="992" y="57"/>
                    </a:lnTo>
                    <a:lnTo>
                      <a:pt x="935" y="142"/>
                    </a:lnTo>
                    <a:lnTo>
                      <a:pt x="992" y="227"/>
                    </a:lnTo>
                    <a:lnTo>
                      <a:pt x="1077" y="199"/>
                    </a:lnTo>
                    <a:lnTo>
                      <a:pt x="1106" y="227"/>
                    </a:lnTo>
                    <a:lnTo>
                      <a:pt x="1077" y="256"/>
                    </a:lnTo>
                    <a:lnTo>
                      <a:pt x="1077" y="341"/>
                    </a:lnTo>
                    <a:lnTo>
                      <a:pt x="1106" y="369"/>
                    </a:lnTo>
                    <a:lnTo>
                      <a:pt x="1162" y="426"/>
                    </a:lnTo>
                    <a:lnTo>
                      <a:pt x="1162" y="45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3" name="Freeform 738"/>
              <p:cNvSpPr>
                <a:spLocks/>
              </p:cNvSpPr>
              <p:nvPr/>
            </p:nvSpPr>
            <p:spPr bwMode="auto">
              <a:xfrm>
                <a:off x="2926" y="2457"/>
                <a:ext cx="1021" cy="1361"/>
              </a:xfrm>
              <a:custGeom>
                <a:avLst/>
                <a:gdLst>
                  <a:gd name="T0" fmla="*/ 511 w 1021"/>
                  <a:gd name="T1" fmla="*/ 1304 h 1361"/>
                  <a:gd name="T2" fmla="*/ 482 w 1021"/>
                  <a:gd name="T3" fmla="*/ 1247 h 1361"/>
                  <a:gd name="T4" fmla="*/ 397 w 1021"/>
                  <a:gd name="T5" fmla="*/ 1191 h 1361"/>
                  <a:gd name="T6" fmla="*/ 284 w 1021"/>
                  <a:gd name="T7" fmla="*/ 1162 h 1361"/>
                  <a:gd name="T8" fmla="*/ 312 w 1021"/>
                  <a:gd name="T9" fmla="*/ 1077 h 1361"/>
                  <a:gd name="T10" fmla="*/ 199 w 1021"/>
                  <a:gd name="T11" fmla="*/ 1106 h 1361"/>
                  <a:gd name="T12" fmla="*/ 0 w 1021"/>
                  <a:gd name="T13" fmla="*/ 1106 h 1361"/>
                  <a:gd name="T14" fmla="*/ 57 w 1021"/>
                  <a:gd name="T15" fmla="*/ 1021 h 1361"/>
                  <a:gd name="T16" fmla="*/ 29 w 1021"/>
                  <a:gd name="T17" fmla="*/ 879 h 1361"/>
                  <a:gd name="T18" fmla="*/ 57 w 1021"/>
                  <a:gd name="T19" fmla="*/ 822 h 1361"/>
                  <a:gd name="T20" fmla="*/ 57 w 1021"/>
                  <a:gd name="T21" fmla="*/ 709 h 1361"/>
                  <a:gd name="T22" fmla="*/ 57 w 1021"/>
                  <a:gd name="T23" fmla="*/ 624 h 1361"/>
                  <a:gd name="T24" fmla="*/ 114 w 1021"/>
                  <a:gd name="T25" fmla="*/ 567 h 1361"/>
                  <a:gd name="T26" fmla="*/ 199 w 1021"/>
                  <a:gd name="T27" fmla="*/ 425 h 1361"/>
                  <a:gd name="T28" fmla="*/ 256 w 1021"/>
                  <a:gd name="T29" fmla="*/ 397 h 1361"/>
                  <a:gd name="T30" fmla="*/ 341 w 1021"/>
                  <a:gd name="T31" fmla="*/ 312 h 1361"/>
                  <a:gd name="T32" fmla="*/ 482 w 1021"/>
                  <a:gd name="T33" fmla="*/ 198 h 1361"/>
                  <a:gd name="T34" fmla="*/ 624 w 1021"/>
                  <a:gd name="T35" fmla="*/ 85 h 1361"/>
                  <a:gd name="T36" fmla="*/ 709 w 1021"/>
                  <a:gd name="T37" fmla="*/ 28 h 1361"/>
                  <a:gd name="T38" fmla="*/ 823 w 1021"/>
                  <a:gd name="T39" fmla="*/ 28 h 1361"/>
                  <a:gd name="T40" fmla="*/ 964 w 1021"/>
                  <a:gd name="T41" fmla="*/ 28 h 1361"/>
                  <a:gd name="T42" fmla="*/ 1021 w 1021"/>
                  <a:gd name="T43" fmla="*/ 142 h 1361"/>
                  <a:gd name="T44" fmla="*/ 879 w 1021"/>
                  <a:gd name="T45" fmla="*/ 255 h 1361"/>
                  <a:gd name="T46" fmla="*/ 879 w 1021"/>
                  <a:gd name="T47" fmla="*/ 312 h 1361"/>
                  <a:gd name="T48" fmla="*/ 823 w 1021"/>
                  <a:gd name="T49" fmla="*/ 425 h 1361"/>
                  <a:gd name="T50" fmla="*/ 823 w 1021"/>
                  <a:gd name="T51" fmla="*/ 482 h 1361"/>
                  <a:gd name="T52" fmla="*/ 766 w 1021"/>
                  <a:gd name="T53" fmla="*/ 567 h 1361"/>
                  <a:gd name="T54" fmla="*/ 823 w 1021"/>
                  <a:gd name="T55" fmla="*/ 737 h 1361"/>
                  <a:gd name="T56" fmla="*/ 823 w 1021"/>
                  <a:gd name="T57" fmla="*/ 907 h 1361"/>
                  <a:gd name="T58" fmla="*/ 851 w 1021"/>
                  <a:gd name="T59" fmla="*/ 992 h 1361"/>
                  <a:gd name="T60" fmla="*/ 823 w 1021"/>
                  <a:gd name="T61" fmla="*/ 1049 h 1361"/>
                  <a:gd name="T62" fmla="*/ 794 w 1021"/>
                  <a:gd name="T63" fmla="*/ 1106 h 1361"/>
                  <a:gd name="T64" fmla="*/ 766 w 1021"/>
                  <a:gd name="T65" fmla="*/ 1191 h 1361"/>
                  <a:gd name="T66" fmla="*/ 737 w 1021"/>
                  <a:gd name="T67" fmla="*/ 1247 h 1361"/>
                  <a:gd name="T68" fmla="*/ 652 w 1021"/>
                  <a:gd name="T69" fmla="*/ 1332 h 1361"/>
                  <a:gd name="T70" fmla="*/ 539 w 1021"/>
                  <a:gd name="T71" fmla="*/ 1332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1361">
                    <a:moveTo>
                      <a:pt x="511" y="1361"/>
                    </a:moveTo>
                    <a:lnTo>
                      <a:pt x="511" y="1304"/>
                    </a:lnTo>
                    <a:lnTo>
                      <a:pt x="539" y="1276"/>
                    </a:lnTo>
                    <a:lnTo>
                      <a:pt x="482" y="1247"/>
                    </a:lnTo>
                    <a:lnTo>
                      <a:pt x="511" y="1219"/>
                    </a:lnTo>
                    <a:lnTo>
                      <a:pt x="397" y="1191"/>
                    </a:lnTo>
                    <a:lnTo>
                      <a:pt x="369" y="1162"/>
                    </a:lnTo>
                    <a:lnTo>
                      <a:pt x="284" y="1162"/>
                    </a:lnTo>
                    <a:lnTo>
                      <a:pt x="284" y="1106"/>
                    </a:lnTo>
                    <a:lnTo>
                      <a:pt x="312" y="1077"/>
                    </a:lnTo>
                    <a:lnTo>
                      <a:pt x="227" y="1077"/>
                    </a:lnTo>
                    <a:lnTo>
                      <a:pt x="199" y="1106"/>
                    </a:lnTo>
                    <a:lnTo>
                      <a:pt x="85" y="1134"/>
                    </a:lnTo>
                    <a:lnTo>
                      <a:pt x="0" y="1106"/>
                    </a:lnTo>
                    <a:lnTo>
                      <a:pt x="0" y="1077"/>
                    </a:lnTo>
                    <a:lnTo>
                      <a:pt x="57" y="1021"/>
                    </a:lnTo>
                    <a:lnTo>
                      <a:pt x="57" y="964"/>
                    </a:lnTo>
                    <a:lnTo>
                      <a:pt x="29" y="879"/>
                    </a:lnTo>
                    <a:lnTo>
                      <a:pt x="29" y="822"/>
                    </a:lnTo>
                    <a:lnTo>
                      <a:pt x="57" y="822"/>
                    </a:lnTo>
                    <a:lnTo>
                      <a:pt x="114" y="737"/>
                    </a:lnTo>
                    <a:lnTo>
                      <a:pt x="57" y="709"/>
                    </a:lnTo>
                    <a:lnTo>
                      <a:pt x="85" y="680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99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256" y="397"/>
                    </a:lnTo>
                    <a:lnTo>
                      <a:pt x="312" y="397"/>
                    </a:lnTo>
                    <a:lnTo>
                      <a:pt x="341" y="312"/>
                    </a:lnTo>
                    <a:lnTo>
                      <a:pt x="397" y="312"/>
                    </a:lnTo>
                    <a:lnTo>
                      <a:pt x="482" y="198"/>
                    </a:lnTo>
                    <a:lnTo>
                      <a:pt x="567" y="113"/>
                    </a:lnTo>
                    <a:lnTo>
                      <a:pt x="624" y="85"/>
                    </a:lnTo>
                    <a:lnTo>
                      <a:pt x="681" y="28"/>
                    </a:lnTo>
                    <a:lnTo>
                      <a:pt x="709" y="28"/>
                    </a:lnTo>
                    <a:lnTo>
                      <a:pt x="794" y="0"/>
                    </a:lnTo>
                    <a:lnTo>
                      <a:pt x="823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93" y="85"/>
                    </a:lnTo>
                    <a:lnTo>
                      <a:pt x="1021" y="142"/>
                    </a:lnTo>
                    <a:lnTo>
                      <a:pt x="936" y="170"/>
                    </a:lnTo>
                    <a:lnTo>
                      <a:pt x="879" y="255"/>
                    </a:lnTo>
                    <a:lnTo>
                      <a:pt x="908" y="284"/>
                    </a:lnTo>
                    <a:lnTo>
                      <a:pt x="879" y="312"/>
                    </a:lnTo>
                    <a:lnTo>
                      <a:pt x="823" y="340"/>
                    </a:lnTo>
                    <a:lnTo>
                      <a:pt x="823" y="425"/>
                    </a:lnTo>
                    <a:lnTo>
                      <a:pt x="794" y="482"/>
                    </a:lnTo>
                    <a:lnTo>
                      <a:pt x="823" y="482"/>
                    </a:lnTo>
                    <a:lnTo>
                      <a:pt x="823" y="539"/>
                    </a:lnTo>
                    <a:lnTo>
                      <a:pt x="766" y="567"/>
                    </a:lnTo>
                    <a:lnTo>
                      <a:pt x="766" y="624"/>
                    </a:lnTo>
                    <a:lnTo>
                      <a:pt x="823" y="737"/>
                    </a:lnTo>
                    <a:lnTo>
                      <a:pt x="766" y="822"/>
                    </a:lnTo>
                    <a:lnTo>
                      <a:pt x="823" y="907"/>
                    </a:lnTo>
                    <a:lnTo>
                      <a:pt x="823" y="964"/>
                    </a:lnTo>
                    <a:lnTo>
                      <a:pt x="851" y="992"/>
                    </a:lnTo>
                    <a:lnTo>
                      <a:pt x="823" y="1021"/>
                    </a:lnTo>
                    <a:lnTo>
                      <a:pt x="823" y="1049"/>
                    </a:lnTo>
                    <a:lnTo>
                      <a:pt x="766" y="1077"/>
                    </a:lnTo>
                    <a:lnTo>
                      <a:pt x="794" y="1106"/>
                    </a:lnTo>
                    <a:lnTo>
                      <a:pt x="766" y="1162"/>
                    </a:lnTo>
                    <a:lnTo>
                      <a:pt x="766" y="1191"/>
                    </a:lnTo>
                    <a:lnTo>
                      <a:pt x="737" y="1191"/>
                    </a:lnTo>
                    <a:lnTo>
                      <a:pt x="737" y="1247"/>
                    </a:lnTo>
                    <a:lnTo>
                      <a:pt x="681" y="1247"/>
                    </a:lnTo>
                    <a:lnTo>
                      <a:pt x="652" y="1332"/>
                    </a:lnTo>
                    <a:lnTo>
                      <a:pt x="596" y="1304"/>
                    </a:lnTo>
                    <a:lnTo>
                      <a:pt x="539" y="1332"/>
                    </a:lnTo>
                    <a:lnTo>
                      <a:pt x="511" y="136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4" name="Freeform 739"/>
              <p:cNvSpPr>
                <a:spLocks/>
              </p:cNvSpPr>
              <p:nvPr/>
            </p:nvSpPr>
            <p:spPr bwMode="auto">
              <a:xfrm>
                <a:off x="2416" y="1040"/>
                <a:ext cx="1446" cy="1247"/>
              </a:xfrm>
              <a:custGeom>
                <a:avLst/>
                <a:gdLst>
                  <a:gd name="T0" fmla="*/ 567 w 1446"/>
                  <a:gd name="T1" fmla="*/ 567 h 1247"/>
                  <a:gd name="T2" fmla="*/ 482 w 1446"/>
                  <a:gd name="T3" fmla="*/ 623 h 1247"/>
                  <a:gd name="T4" fmla="*/ 369 w 1446"/>
                  <a:gd name="T5" fmla="*/ 538 h 1247"/>
                  <a:gd name="T6" fmla="*/ 255 w 1446"/>
                  <a:gd name="T7" fmla="*/ 623 h 1247"/>
                  <a:gd name="T8" fmla="*/ 170 w 1446"/>
                  <a:gd name="T9" fmla="*/ 652 h 1247"/>
                  <a:gd name="T10" fmla="*/ 113 w 1446"/>
                  <a:gd name="T11" fmla="*/ 737 h 1247"/>
                  <a:gd name="T12" fmla="*/ 0 w 1446"/>
                  <a:gd name="T13" fmla="*/ 822 h 1247"/>
                  <a:gd name="T14" fmla="*/ 0 w 1446"/>
                  <a:gd name="T15" fmla="*/ 907 h 1247"/>
                  <a:gd name="T16" fmla="*/ 28 w 1446"/>
                  <a:gd name="T17" fmla="*/ 963 h 1247"/>
                  <a:gd name="T18" fmla="*/ 199 w 1446"/>
                  <a:gd name="T19" fmla="*/ 1020 h 1247"/>
                  <a:gd name="T20" fmla="*/ 284 w 1446"/>
                  <a:gd name="T21" fmla="*/ 1105 h 1247"/>
                  <a:gd name="T22" fmla="*/ 397 w 1446"/>
                  <a:gd name="T23" fmla="*/ 1162 h 1247"/>
                  <a:gd name="T24" fmla="*/ 482 w 1446"/>
                  <a:gd name="T25" fmla="*/ 1162 h 1247"/>
                  <a:gd name="T26" fmla="*/ 595 w 1446"/>
                  <a:gd name="T27" fmla="*/ 1162 h 1247"/>
                  <a:gd name="T28" fmla="*/ 680 w 1446"/>
                  <a:gd name="T29" fmla="*/ 1219 h 1247"/>
                  <a:gd name="T30" fmla="*/ 794 w 1446"/>
                  <a:gd name="T31" fmla="*/ 1162 h 1247"/>
                  <a:gd name="T32" fmla="*/ 879 w 1446"/>
                  <a:gd name="T33" fmla="*/ 1134 h 1247"/>
                  <a:gd name="T34" fmla="*/ 964 w 1446"/>
                  <a:gd name="T35" fmla="*/ 1162 h 1247"/>
                  <a:gd name="T36" fmla="*/ 1106 w 1446"/>
                  <a:gd name="T37" fmla="*/ 1134 h 1247"/>
                  <a:gd name="T38" fmla="*/ 1106 w 1446"/>
                  <a:gd name="T39" fmla="*/ 992 h 1247"/>
                  <a:gd name="T40" fmla="*/ 1191 w 1446"/>
                  <a:gd name="T41" fmla="*/ 935 h 1247"/>
                  <a:gd name="T42" fmla="*/ 1247 w 1446"/>
                  <a:gd name="T43" fmla="*/ 963 h 1247"/>
                  <a:gd name="T44" fmla="*/ 1333 w 1446"/>
                  <a:gd name="T45" fmla="*/ 793 h 1247"/>
                  <a:gd name="T46" fmla="*/ 1389 w 1446"/>
                  <a:gd name="T47" fmla="*/ 652 h 1247"/>
                  <a:gd name="T48" fmla="*/ 1276 w 1446"/>
                  <a:gd name="T49" fmla="*/ 453 h 1247"/>
                  <a:gd name="T50" fmla="*/ 1446 w 1446"/>
                  <a:gd name="T51" fmla="*/ 283 h 1247"/>
                  <a:gd name="T52" fmla="*/ 1361 w 1446"/>
                  <a:gd name="T53" fmla="*/ 170 h 1247"/>
                  <a:gd name="T54" fmla="*/ 1304 w 1446"/>
                  <a:gd name="T55" fmla="*/ 141 h 1247"/>
                  <a:gd name="T56" fmla="*/ 1304 w 1446"/>
                  <a:gd name="T57" fmla="*/ 85 h 1247"/>
                  <a:gd name="T58" fmla="*/ 1333 w 1446"/>
                  <a:gd name="T59" fmla="*/ 0 h 1247"/>
                  <a:gd name="T60" fmla="*/ 1219 w 1446"/>
                  <a:gd name="T61" fmla="*/ 85 h 1247"/>
                  <a:gd name="T62" fmla="*/ 1191 w 1446"/>
                  <a:gd name="T63" fmla="*/ 198 h 1247"/>
                  <a:gd name="T64" fmla="*/ 1021 w 1446"/>
                  <a:gd name="T65" fmla="*/ 283 h 1247"/>
                  <a:gd name="T66" fmla="*/ 822 w 1446"/>
                  <a:gd name="T67" fmla="*/ 340 h 1247"/>
                  <a:gd name="T68" fmla="*/ 794 w 1446"/>
                  <a:gd name="T69" fmla="*/ 311 h 1247"/>
                  <a:gd name="T70" fmla="*/ 794 w 1446"/>
                  <a:gd name="T71" fmla="*/ 453 h 1247"/>
                  <a:gd name="T72" fmla="*/ 822 w 1446"/>
                  <a:gd name="T73" fmla="*/ 567 h 1247"/>
                  <a:gd name="T74" fmla="*/ 964 w 1446"/>
                  <a:gd name="T75" fmla="*/ 567 h 1247"/>
                  <a:gd name="T76" fmla="*/ 1049 w 1446"/>
                  <a:gd name="T77" fmla="*/ 481 h 1247"/>
                  <a:gd name="T78" fmla="*/ 1021 w 1446"/>
                  <a:gd name="T79" fmla="*/ 567 h 1247"/>
                  <a:gd name="T80" fmla="*/ 1049 w 1446"/>
                  <a:gd name="T81" fmla="*/ 595 h 1247"/>
                  <a:gd name="T82" fmla="*/ 1049 w 1446"/>
                  <a:gd name="T83" fmla="*/ 708 h 1247"/>
                  <a:gd name="T84" fmla="*/ 936 w 1446"/>
                  <a:gd name="T85" fmla="*/ 708 h 1247"/>
                  <a:gd name="T86" fmla="*/ 992 w 1446"/>
                  <a:gd name="T87" fmla="*/ 652 h 1247"/>
                  <a:gd name="T88" fmla="*/ 907 w 1446"/>
                  <a:gd name="T89" fmla="*/ 623 h 1247"/>
                  <a:gd name="T90" fmla="*/ 851 w 1446"/>
                  <a:gd name="T91" fmla="*/ 623 h 1247"/>
                  <a:gd name="T92" fmla="*/ 822 w 1446"/>
                  <a:gd name="T93" fmla="*/ 680 h 1247"/>
                  <a:gd name="T94" fmla="*/ 766 w 1446"/>
                  <a:gd name="T95" fmla="*/ 737 h 1247"/>
                  <a:gd name="T96" fmla="*/ 766 w 1446"/>
                  <a:gd name="T97" fmla="*/ 822 h 1247"/>
                  <a:gd name="T98" fmla="*/ 680 w 1446"/>
                  <a:gd name="T99" fmla="*/ 850 h 1247"/>
                  <a:gd name="T100" fmla="*/ 709 w 1446"/>
                  <a:gd name="T101" fmla="*/ 765 h 1247"/>
                  <a:gd name="T102" fmla="*/ 737 w 1446"/>
                  <a:gd name="T103" fmla="*/ 708 h 1247"/>
                  <a:gd name="T104" fmla="*/ 766 w 1446"/>
                  <a:gd name="T105" fmla="*/ 623 h 1247"/>
                  <a:gd name="T106" fmla="*/ 737 w 1446"/>
                  <a:gd name="T107" fmla="*/ 481 h 1247"/>
                  <a:gd name="T108" fmla="*/ 652 w 1446"/>
                  <a:gd name="T109" fmla="*/ 510 h 1247"/>
                  <a:gd name="T110" fmla="*/ 567 w 1446"/>
                  <a:gd name="T111" fmla="*/ 51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6" h="1247">
                    <a:moveTo>
                      <a:pt x="567" y="510"/>
                    </a:moveTo>
                    <a:lnTo>
                      <a:pt x="567" y="567"/>
                    </a:lnTo>
                    <a:lnTo>
                      <a:pt x="539" y="623"/>
                    </a:lnTo>
                    <a:lnTo>
                      <a:pt x="482" y="623"/>
                    </a:lnTo>
                    <a:lnTo>
                      <a:pt x="397" y="510"/>
                    </a:lnTo>
                    <a:lnTo>
                      <a:pt x="369" y="538"/>
                    </a:lnTo>
                    <a:lnTo>
                      <a:pt x="312" y="510"/>
                    </a:lnTo>
                    <a:lnTo>
                      <a:pt x="255" y="623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70" y="680"/>
                    </a:lnTo>
                    <a:lnTo>
                      <a:pt x="113" y="737"/>
                    </a:lnTo>
                    <a:lnTo>
                      <a:pt x="113" y="793"/>
                    </a:lnTo>
                    <a:lnTo>
                      <a:pt x="0" y="822"/>
                    </a:lnTo>
                    <a:lnTo>
                      <a:pt x="57" y="850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28" y="963"/>
                    </a:lnTo>
                    <a:lnTo>
                      <a:pt x="85" y="963"/>
                    </a:lnTo>
                    <a:lnTo>
                      <a:pt x="199" y="1020"/>
                    </a:lnTo>
                    <a:lnTo>
                      <a:pt x="170" y="1048"/>
                    </a:lnTo>
                    <a:lnTo>
                      <a:pt x="284" y="1105"/>
                    </a:lnTo>
                    <a:lnTo>
                      <a:pt x="284" y="1162"/>
                    </a:lnTo>
                    <a:lnTo>
                      <a:pt x="397" y="1162"/>
                    </a:lnTo>
                    <a:lnTo>
                      <a:pt x="425" y="1134"/>
                    </a:lnTo>
                    <a:lnTo>
                      <a:pt x="482" y="1162"/>
                    </a:lnTo>
                    <a:lnTo>
                      <a:pt x="567" y="1134"/>
                    </a:lnTo>
                    <a:lnTo>
                      <a:pt x="595" y="1162"/>
                    </a:lnTo>
                    <a:lnTo>
                      <a:pt x="595" y="1190"/>
                    </a:lnTo>
                    <a:lnTo>
                      <a:pt x="680" y="1219"/>
                    </a:lnTo>
                    <a:lnTo>
                      <a:pt x="709" y="1219"/>
                    </a:lnTo>
                    <a:lnTo>
                      <a:pt x="794" y="1162"/>
                    </a:lnTo>
                    <a:lnTo>
                      <a:pt x="822" y="1219"/>
                    </a:lnTo>
                    <a:lnTo>
                      <a:pt x="879" y="1134"/>
                    </a:lnTo>
                    <a:lnTo>
                      <a:pt x="907" y="1162"/>
                    </a:lnTo>
                    <a:lnTo>
                      <a:pt x="964" y="1162"/>
                    </a:lnTo>
                    <a:lnTo>
                      <a:pt x="992" y="1247"/>
                    </a:lnTo>
                    <a:lnTo>
                      <a:pt x="1106" y="1134"/>
                    </a:lnTo>
                    <a:lnTo>
                      <a:pt x="1077" y="1077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91" y="935"/>
                    </a:lnTo>
                    <a:lnTo>
                      <a:pt x="1219" y="963"/>
                    </a:lnTo>
                    <a:lnTo>
                      <a:pt x="1247" y="963"/>
                    </a:lnTo>
                    <a:lnTo>
                      <a:pt x="1389" y="822"/>
                    </a:lnTo>
                    <a:lnTo>
                      <a:pt x="1333" y="793"/>
                    </a:lnTo>
                    <a:lnTo>
                      <a:pt x="1333" y="708"/>
                    </a:lnTo>
                    <a:lnTo>
                      <a:pt x="1389" y="652"/>
                    </a:lnTo>
                    <a:lnTo>
                      <a:pt x="1389" y="538"/>
                    </a:lnTo>
                    <a:lnTo>
                      <a:pt x="1276" y="453"/>
                    </a:lnTo>
                    <a:lnTo>
                      <a:pt x="1333" y="311"/>
                    </a:lnTo>
                    <a:lnTo>
                      <a:pt x="1446" y="283"/>
                    </a:lnTo>
                    <a:lnTo>
                      <a:pt x="1361" y="226"/>
                    </a:lnTo>
                    <a:lnTo>
                      <a:pt x="1361" y="170"/>
                    </a:lnTo>
                    <a:lnTo>
                      <a:pt x="1304" y="198"/>
                    </a:lnTo>
                    <a:lnTo>
                      <a:pt x="1304" y="141"/>
                    </a:lnTo>
                    <a:lnTo>
                      <a:pt x="1333" y="113"/>
                    </a:lnTo>
                    <a:lnTo>
                      <a:pt x="1304" y="85"/>
                    </a:lnTo>
                    <a:lnTo>
                      <a:pt x="1361" y="0"/>
                    </a:lnTo>
                    <a:lnTo>
                      <a:pt x="1333" y="0"/>
                    </a:lnTo>
                    <a:lnTo>
                      <a:pt x="1276" y="56"/>
                    </a:lnTo>
                    <a:lnTo>
                      <a:pt x="1219" y="85"/>
                    </a:lnTo>
                    <a:lnTo>
                      <a:pt x="1219" y="141"/>
                    </a:lnTo>
                    <a:lnTo>
                      <a:pt x="1191" y="198"/>
                    </a:lnTo>
                    <a:lnTo>
                      <a:pt x="1134" y="198"/>
                    </a:lnTo>
                    <a:lnTo>
                      <a:pt x="1021" y="283"/>
                    </a:lnTo>
                    <a:lnTo>
                      <a:pt x="964" y="255"/>
                    </a:lnTo>
                    <a:lnTo>
                      <a:pt x="822" y="340"/>
                    </a:lnTo>
                    <a:lnTo>
                      <a:pt x="822" y="311"/>
                    </a:lnTo>
                    <a:lnTo>
                      <a:pt x="794" y="311"/>
                    </a:lnTo>
                    <a:lnTo>
                      <a:pt x="766" y="396"/>
                    </a:lnTo>
                    <a:lnTo>
                      <a:pt x="794" y="453"/>
                    </a:lnTo>
                    <a:lnTo>
                      <a:pt x="822" y="453"/>
                    </a:lnTo>
                    <a:lnTo>
                      <a:pt x="822" y="567"/>
                    </a:lnTo>
                    <a:lnTo>
                      <a:pt x="936" y="538"/>
                    </a:lnTo>
                    <a:lnTo>
                      <a:pt x="964" y="567"/>
                    </a:lnTo>
                    <a:lnTo>
                      <a:pt x="1021" y="481"/>
                    </a:lnTo>
                    <a:lnTo>
                      <a:pt x="1049" y="481"/>
                    </a:lnTo>
                    <a:lnTo>
                      <a:pt x="1021" y="538"/>
                    </a:lnTo>
                    <a:lnTo>
                      <a:pt x="1021" y="567"/>
                    </a:lnTo>
                    <a:lnTo>
                      <a:pt x="1049" y="567"/>
                    </a:lnTo>
                    <a:lnTo>
                      <a:pt x="1049" y="595"/>
                    </a:lnTo>
                    <a:lnTo>
                      <a:pt x="1021" y="652"/>
                    </a:lnTo>
                    <a:lnTo>
                      <a:pt x="1049" y="708"/>
                    </a:lnTo>
                    <a:lnTo>
                      <a:pt x="1021" y="680"/>
                    </a:lnTo>
                    <a:lnTo>
                      <a:pt x="936" y="708"/>
                    </a:lnTo>
                    <a:lnTo>
                      <a:pt x="936" y="680"/>
                    </a:lnTo>
                    <a:lnTo>
                      <a:pt x="992" y="652"/>
                    </a:lnTo>
                    <a:lnTo>
                      <a:pt x="992" y="623"/>
                    </a:lnTo>
                    <a:lnTo>
                      <a:pt x="907" y="623"/>
                    </a:lnTo>
                    <a:lnTo>
                      <a:pt x="879" y="652"/>
                    </a:lnTo>
                    <a:lnTo>
                      <a:pt x="851" y="623"/>
                    </a:lnTo>
                    <a:lnTo>
                      <a:pt x="794" y="680"/>
                    </a:lnTo>
                    <a:lnTo>
                      <a:pt x="822" y="680"/>
                    </a:lnTo>
                    <a:lnTo>
                      <a:pt x="822" y="708"/>
                    </a:lnTo>
                    <a:lnTo>
                      <a:pt x="766" y="737"/>
                    </a:lnTo>
                    <a:lnTo>
                      <a:pt x="737" y="765"/>
                    </a:lnTo>
                    <a:lnTo>
                      <a:pt x="766" y="822"/>
                    </a:lnTo>
                    <a:lnTo>
                      <a:pt x="709" y="822"/>
                    </a:lnTo>
                    <a:lnTo>
                      <a:pt x="680" y="850"/>
                    </a:lnTo>
                    <a:lnTo>
                      <a:pt x="680" y="793"/>
                    </a:lnTo>
                    <a:lnTo>
                      <a:pt x="709" y="765"/>
                    </a:lnTo>
                    <a:lnTo>
                      <a:pt x="680" y="737"/>
                    </a:lnTo>
                    <a:lnTo>
                      <a:pt x="737" y="708"/>
                    </a:lnTo>
                    <a:lnTo>
                      <a:pt x="709" y="680"/>
                    </a:lnTo>
                    <a:lnTo>
                      <a:pt x="766" y="623"/>
                    </a:lnTo>
                    <a:lnTo>
                      <a:pt x="766" y="538"/>
                    </a:lnTo>
                    <a:lnTo>
                      <a:pt x="737" y="481"/>
                    </a:lnTo>
                    <a:lnTo>
                      <a:pt x="709" y="425"/>
                    </a:lnTo>
                    <a:lnTo>
                      <a:pt x="652" y="510"/>
                    </a:lnTo>
                    <a:lnTo>
                      <a:pt x="595" y="481"/>
                    </a:lnTo>
                    <a:lnTo>
                      <a:pt x="567" y="51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5" name="Freeform 740"/>
              <p:cNvSpPr>
                <a:spLocks/>
              </p:cNvSpPr>
              <p:nvPr/>
            </p:nvSpPr>
            <p:spPr bwMode="auto">
              <a:xfrm>
                <a:off x="3805" y="1040"/>
                <a:ext cx="57" cy="85"/>
              </a:xfrm>
              <a:custGeom>
                <a:avLst/>
                <a:gdLst>
                  <a:gd name="T0" fmla="*/ 0 w 57"/>
                  <a:gd name="T1" fmla="*/ 56 h 85"/>
                  <a:gd name="T2" fmla="*/ 29 w 57"/>
                  <a:gd name="T3" fmla="*/ 0 h 85"/>
                  <a:gd name="T4" fmla="*/ 57 w 57"/>
                  <a:gd name="T5" fmla="*/ 28 h 85"/>
                  <a:gd name="T6" fmla="*/ 29 w 57"/>
                  <a:gd name="T7" fmla="*/ 85 h 85"/>
                  <a:gd name="T8" fmla="*/ 0 w 57"/>
                  <a:gd name="T9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0" y="56"/>
                    </a:moveTo>
                    <a:lnTo>
                      <a:pt x="29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6" name="Freeform 741"/>
              <p:cNvSpPr>
                <a:spLocks/>
              </p:cNvSpPr>
              <p:nvPr/>
            </p:nvSpPr>
            <p:spPr bwMode="auto">
              <a:xfrm>
                <a:off x="2473" y="1862"/>
                <a:ext cx="1616" cy="1049"/>
              </a:xfrm>
              <a:custGeom>
                <a:avLst/>
                <a:gdLst>
                  <a:gd name="T0" fmla="*/ 1190 w 1616"/>
                  <a:gd name="T1" fmla="*/ 141 h 1049"/>
                  <a:gd name="T2" fmla="*/ 1134 w 1616"/>
                  <a:gd name="T3" fmla="*/ 113 h 1049"/>
                  <a:gd name="T4" fmla="*/ 1049 w 1616"/>
                  <a:gd name="T5" fmla="*/ 170 h 1049"/>
                  <a:gd name="T6" fmla="*/ 1049 w 1616"/>
                  <a:gd name="T7" fmla="*/ 312 h 1049"/>
                  <a:gd name="T8" fmla="*/ 907 w 1616"/>
                  <a:gd name="T9" fmla="*/ 340 h 1049"/>
                  <a:gd name="T10" fmla="*/ 822 w 1616"/>
                  <a:gd name="T11" fmla="*/ 312 h 1049"/>
                  <a:gd name="T12" fmla="*/ 737 w 1616"/>
                  <a:gd name="T13" fmla="*/ 340 h 1049"/>
                  <a:gd name="T14" fmla="*/ 623 w 1616"/>
                  <a:gd name="T15" fmla="*/ 397 h 1049"/>
                  <a:gd name="T16" fmla="*/ 538 w 1616"/>
                  <a:gd name="T17" fmla="*/ 340 h 1049"/>
                  <a:gd name="T18" fmla="*/ 425 w 1616"/>
                  <a:gd name="T19" fmla="*/ 340 h 1049"/>
                  <a:gd name="T20" fmla="*/ 340 w 1616"/>
                  <a:gd name="T21" fmla="*/ 340 h 1049"/>
                  <a:gd name="T22" fmla="*/ 198 w 1616"/>
                  <a:gd name="T23" fmla="*/ 368 h 1049"/>
                  <a:gd name="T24" fmla="*/ 142 w 1616"/>
                  <a:gd name="T25" fmla="*/ 340 h 1049"/>
                  <a:gd name="T26" fmla="*/ 142 w 1616"/>
                  <a:gd name="T27" fmla="*/ 425 h 1049"/>
                  <a:gd name="T28" fmla="*/ 85 w 1616"/>
                  <a:gd name="T29" fmla="*/ 453 h 1049"/>
                  <a:gd name="T30" fmla="*/ 56 w 1616"/>
                  <a:gd name="T31" fmla="*/ 510 h 1049"/>
                  <a:gd name="T32" fmla="*/ 0 w 1616"/>
                  <a:gd name="T33" fmla="*/ 595 h 1049"/>
                  <a:gd name="T34" fmla="*/ 85 w 1616"/>
                  <a:gd name="T35" fmla="*/ 737 h 1049"/>
                  <a:gd name="T36" fmla="*/ 85 w 1616"/>
                  <a:gd name="T37" fmla="*/ 793 h 1049"/>
                  <a:gd name="T38" fmla="*/ 113 w 1616"/>
                  <a:gd name="T39" fmla="*/ 935 h 1049"/>
                  <a:gd name="T40" fmla="*/ 198 w 1616"/>
                  <a:gd name="T41" fmla="*/ 992 h 1049"/>
                  <a:gd name="T42" fmla="*/ 340 w 1616"/>
                  <a:gd name="T43" fmla="*/ 1049 h 1049"/>
                  <a:gd name="T44" fmla="*/ 453 w 1616"/>
                  <a:gd name="T45" fmla="*/ 1020 h 1049"/>
                  <a:gd name="T46" fmla="*/ 623 w 1616"/>
                  <a:gd name="T47" fmla="*/ 1020 h 1049"/>
                  <a:gd name="T48" fmla="*/ 709 w 1616"/>
                  <a:gd name="T49" fmla="*/ 1020 h 1049"/>
                  <a:gd name="T50" fmla="*/ 765 w 1616"/>
                  <a:gd name="T51" fmla="*/ 992 h 1049"/>
                  <a:gd name="T52" fmla="*/ 850 w 1616"/>
                  <a:gd name="T53" fmla="*/ 907 h 1049"/>
                  <a:gd name="T54" fmla="*/ 1020 w 1616"/>
                  <a:gd name="T55" fmla="*/ 708 h 1049"/>
                  <a:gd name="T56" fmla="*/ 1134 w 1616"/>
                  <a:gd name="T57" fmla="*/ 623 h 1049"/>
                  <a:gd name="T58" fmla="*/ 1247 w 1616"/>
                  <a:gd name="T59" fmla="*/ 595 h 1049"/>
                  <a:gd name="T60" fmla="*/ 1389 w 1616"/>
                  <a:gd name="T61" fmla="*/ 595 h 1049"/>
                  <a:gd name="T62" fmla="*/ 1446 w 1616"/>
                  <a:gd name="T63" fmla="*/ 623 h 1049"/>
                  <a:gd name="T64" fmla="*/ 1446 w 1616"/>
                  <a:gd name="T65" fmla="*/ 538 h 1049"/>
                  <a:gd name="T66" fmla="*/ 1616 w 1616"/>
                  <a:gd name="T67" fmla="*/ 482 h 1049"/>
                  <a:gd name="T68" fmla="*/ 1587 w 1616"/>
                  <a:gd name="T69" fmla="*/ 425 h 1049"/>
                  <a:gd name="T70" fmla="*/ 1587 w 1616"/>
                  <a:gd name="T71" fmla="*/ 340 h 1049"/>
                  <a:gd name="T72" fmla="*/ 1587 w 1616"/>
                  <a:gd name="T73" fmla="*/ 255 h 1049"/>
                  <a:gd name="T74" fmla="*/ 1474 w 1616"/>
                  <a:gd name="T75" fmla="*/ 170 h 1049"/>
                  <a:gd name="T76" fmla="*/ 1446 w 1616"/>
                  <a:gd name="T77" fmla="*/ 170 h 1049"/>
                  <a:gd name="T78" fmla="*/ 1389 w 1616"/>
                  <a:gd name="T79" fmla="*/ 85 h 1049"/>
                  <a:gd name="T80" fmla="*/ 1361 w 1616"/>
                  <a:gd name="T81" fmla="*/ 28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16" h="1049">
                    <a:moveTo>
                      <a:pt x="1332" y="0"/>
                    </a:moveTo>
                    <a:lnTo>
                      <a:pt x="1190" y="141"/>
                    </a:lnTo>
                    <a:lnTo>
                      <a:pt x="1162" y="141"/>
                    </a:lnTo>
                    <a:lnTo>
                      <a:pt x="1134" y="113"/>
                    </a:lnTo>
                    <a:lnTo>
                      <a:pt x="1077" y="170"/>
                    </a:lnTo>
                    <a:lnTo>
                      <a:pt x="1049" y="170"/>
                    </a:lnTo>
                    <a:lnTo>
                      <a:pt x="1020" y="255"/>
                    </a:lnTo>
                    <a:lnTo>
                      <a:pt x="1049" y="312"/>
                    </a:lnTo>
                    <a:lnTo>
                      <a:pt x="935" y="425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22" y="312"/>
                    </a:lnTo>
                    <a:lnTo>
                      <a:pt x="765" y="397"/>
                    </a:lnTo>
                    <a:lnTo>
                      <a:pt x="737" y="340"/>
                    </a:lnTo>
                    <a:lnTo>
                      <a:pt x="652" y="397"/>
                    </a:lnTo>
                    <a:lnTo>
                      <a:pt x="623" y="397"/>
                    </a:lnTo>
                    <a:lnTo>
                      <a:pt x="538" y="368"/>
                    </a:lnTo>
                    <a:lnTo>
                      <a:pt x="538" y="340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198" y="368"/>
                    </a:lnTo>
                    <a:lnTo>
                      <a:pt x="170" y="340"/>
                    </a:lnTo>
                    <a:lnTo>
                      <a:pt x="142" y="340"/>
                    </a:lnTo>
                    <a:lnTo>
                      <a:pt x="113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0" y="453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85" y="652"/>
                    </a:lnTo>
                    <a:lnTo>
                      <a:pt x="85" y="737"/>
                    </a:lnTo>
                    <a:lnTo>
                      <a:pt x="56" y="793"/>
                    </a:lnTo>
                    <a:lnTo>
                      <a:pt x="85" y="793"/>
                    </a:lnTo>
                    <a:lnTo>
                      <a:pt x="113" y="850"/>
                    </a:lnTo>
                    <a:lnTo>
                      <a:pt x="113" y="935"/>
                    </a:lnTo>
                    <a:lnTo>
                      <a:pt x="170" y="992"/>
                    </a:lnTo>
                    <a:lnTo>
                      <a:pt x="198" y="992"/>
                    </a:lnTo>
                    <a:lnTo>
                      <a:pt x="283" y="1049"/>
                    </a:lnTo>
                    <a:lnTo>
                      <a:pt x="340" y="1049"/>
                    </a:lnTo>
                    <a:lnTo>
                      <a:pt x="397" y="1020"/>
                    </a:lnTo>
                    <a:lnTo>
                      <a:pt x="453" y="1020"/>
                    </a:lnTo>
                    <a:lnTo>
                      <a:pt x="538" y="1049"/>
                    </a:lnTo>
                    <a:lnTo>
                      <a:pt x="623" y="1020"/>
                    </a:lnTo>
                    <a:lnTo>
                      <a:pt x="652" y="1020"/>
                    </a:lnTo>
                    <a:lnTo>
                      <a:pt x="709" y="1020"/>
                    </a:lnTo>
                    <a:lnTo>
                      <a:pt x="709" y="992"/>
                    </a:lnTo>
                    <a:lnTo>
                      <a:pt x="765" y="992"/>
                    </a:lnTo>
                    <a:lnTo>
                      <a:pt x="794" y="907"/>
                    </a:lnTo>
                    <a:lnTo>
                      <a:pt x="850" y="907"/>
                    </a:lnTo>
                    <a:lnTo>
                      <a:pt x="964" y="765"/>
                    </a:lnTo>
                    <a:lnTo>
                      <a:pt x="1020" y="708"/>
                    </a:lnTo>
                    <a:lnTo>
                      <a:pt x="1077" y="680"/>
                    </a:lnTo>
                    <a:lnTo>
                      <a:pt x="1134" y="623"/>
                    </a:lnTo>
                    <a:lnTo>
                      <a:pt x="1162" y="623"/>
                    </a:lnTo>
                    <a:lnTo>
                      <a:pt x="1247" y="595"/>
                    </a:lnTo>
                    <a:lnTo>
                      <a:pt x="1276" y="623"/>
                    </a:lnTo>
                    <a:lnTo>
                      <a:pt x="1389" y="595"/>
                    </a:lnTo>
                    <a:lnTo>
                      <a:pt x="1417" y="623"/>
                    </a:lnTo>
                    <a:lnTo>
                      <a:pt x="1446" y="623"/>
                    </a:lnTo>
                    <a:lnTo>
                      <a:pt x="1474" y="567"/>
                    </a:lnTo>
                    <a:lnTo>
                      <a:pt x="1446" y="538"/>
                    </a:lnTo>
                    <a:lnTo>
                      <a:pt x="1559" y="482"/>
                    </a:lnTo>
                    <a:lnTo>
                      <a:pt x="1616" y="482"/>
                    </a:lnTo>
                    <a:lnTo>
                      <a:pt x="1616" y="425"/>
                    </a:lnTo>
                    <a:lnTo>
                      <a:pt x="1587" y="425"/>
                    </a:lnTo>
                    <a:lnTo>
                      <a:pt x="1559" y="397"/>
                    </a:lnTo>
                    <a:lnTo>
                      <a:pt x="1587" y="340"/>
                    </a:lnTo>
                    <a:lnTo>
                      <a:pt x="1559" y="283"/>
                    </a:lnTo>
                    <a:lnTo>
                      <a:pt x="1587" y="255"/>
                    </a:lnTo>
                    <a:lnTo>
                      <a:pt x="1587" y="198"/>
                    </a:lnTo>
                    <a:lnTo>
                      <a:pt x="1474" y="170"/>
                    </a:lnTo>
                    <a:lnTo>
                      <a:pt x="1446" y="198"/>
                    </a:lnTo>
                    <a:lnTo>
                      <a:pt x="1446" y="170"/>
                    </a:lnTo>
                    <a:lnTo>
                      <a:pt x="1446" y="113"/>
                    </a:lnTo>
                    <a:lnTo>
                      <a:pt x="1389" y="85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7" name="Freeform 742"/>
              <p:cNvSpPr>
                <a:spLocks/>
              </p:cNvSpPr>
              <p:nvPr/>
            </p:nvSpPr>
            <p:spPr bwMode="auto">
              <a:xfrm>
                <a:off x="3352" y="2287"/>
                <a:ext cx="1899" cy="1928"/>
              </a:xfrm>
              <a:custGeom>
                <a:avLst/>
                <a:gdLst>
                  <a:gd name="T0" fmla="*/ 113 w 1899"/>
                  <a:gd name="T1" fmla="*/ 1899 h 1928"/>
                  <a:gd name="T2" fmla="*/ 255 w 1899"/>
                  <a:gd name="T3" fmla="*/ 1899 h 1928"/>
                  <a:gd name="T4" fmla="*/ 311 w 1899"/>
                  <a:gd name="T5" fmla="*/ 1871 h 1928"/>
                  <a:gd name="T6" fmla="*/ 340 w 1899"/>
                  <a:gd name="T7" fmla="*/ 1843 h 1928"/>
                  <a:gd name="T8" fmla="*/ 425 w 1899"/>
                  <a:gd name="T9" fmla="*/ 1729 h 1928"/>
                  <a:gd name="T10" fmla="*/ 510 w 1899"/>
                  <a:gd name="T11" fmla="*/ 1701 h 1928"/>
                  <a:gd name="T12" fmla="*/ 595 w 1899"/>
                  <a:gd name="T13" fmla="*/ 1729 h 1928"/>
                  <a:gd name="T14" fmla="*/ 765 w 1899"/>
                  <a:gd name="T15" fmla="*/ 1758 h 1928"/>
                  <a:gd name="T16" fmla="*/ 793 w 1899"/>
                  <a:gd name="T17" fmla="*/ 1729 h 1928"/>
                  <a:gd name="T18" fmla="*/ 822 w 1899"/>
                  <a:gd name="T19" fmla="*/ 1673 h 1928"/>
                  <a:gd name="T20" fmla="*/ 850 w 1899"/>
                  <a:gd name="T21" fmla="*/ 1587 h 1928"/>
                  <a:gd name="T22" fmla="*/ 907 w 1899"/>
                  <a:gd name="T23" fmla="*/ 1502 h 1928"/>
                  <a:gd name="T24" fmla="*/ 1105 w 1899"/>
                  <a:gd name="T25" fmla="*/ 1559 h 1928"/>
                  <a:gd name="T26" fmla="*/ 992 w 1899"/>
                  <a:gd name="T27" fmla="*/ 1474 h 1928"/>
                  <a:gd name="T28" fmla="*/ 1020 w 1899"/>
                  <a:gd name="T29" fmla="*/ 1389 h 1928"/>
                  <a:gd name="T30" fmla="*/ 935 w 1899"/>
                  <a:gd name="T31" fmla="*/ 1361 h 1928"/>
                  <a:gd name="T32" fmla="*/ 878 w 1899"/>
                  <a:gd name="T33" fmla="*/ 1389 h 1928"/>
                  <a:gd name="T34" fmla="*/ 850 w 1899"/>
                  <a:gd name="T35" fmla="*/ 1276 h 1928"/>
                  <a:gd name="T36" fmla="*/ 907 w 1899"/>
                  <a:gd name="T37" fmla="*/ 1162 h 1928"/>
                  <a:gd name="T38" fmla="*/ 1020 w 1899"/>
                  <a:gd name="T39" fmla="*/ 964 h 1928"/>
                  <a:gd name="T40" fmla="*/ 963 w 1899"/>
                  <a:gd name="T41" fmla="*/ 879 h 1928"/>
                  <a:gd name="T42" fmla="*/ 1105 w 1899"/>
                  <a:gd name="T43" fmla="*/ 850 h 1928"/>
                  <a:gd name="T44" fmla="*/ 1162 w 1899"/>
                  <a:gd name="T45" fmla="*/ 794 h 1928"/>
                  <a:gd name="T46" fmla="*/ 1190 w 1899"/>
                  <a:gd name="T47" fmla="*/ 680 h 1928"/>
                  <a:gd name="T48" fmla="*/ 1417 w 1899"/>
                  <a:gd name="T49" fmla="*/ 680 h 1928"/>
                  <a:gd name="T50" fmla="*/ 1587 w 1899"/>
                  <a:gd name="T51" fmla="*/ 595 h 1928"/>
                  <a:gd name="T52" fmla="*/ 1786 w 1899"/>
                  <a:gd name="T53" fmla="*/ 510 h 1928"/>
                  <a:gd name="T54" fmla="*/ 1842 w 1899"/>
                  <a:gd name="T55" fmla="*/ 454 h 1928"/>
                  <a:gd name="T56" fmla="*/ 1814 w 1899"/>
                  <a:gd name="T57" fmla="*/ 397 h 1928"/>
                  <a:gd name="T58" fmla="*/ 1814 w 1899"/>
                  <a:gd name="T59" fmla="*/ 198 h 1928"/>
                  <a:gd name="T60" fmla="*/ 1786 w 1899"/>
                  <a:gd name="T61" fmla="*/ 113 h 1928"/>
                  <a:gd name="T62" fmla="*/ 1701 w 1899"/>
                  <a:gd name="T63" fmla="*/ 142 h 1928"/>
                  <a:gd name="T64" fmla="*/ 1644 w 1899"/>
                  <a:gd name="T65" fmla="*/ 142 h 1928"/>
                  <a:gd name="T66" fmla="*/ 1445 w 1899"/>
                  <a:gd name="T67" fmla="*/ 198 h 1928"/>
                  <a:gd name="T68" fmla="*/ 1304 w 1899"/>
                  <a:gd name="T69" fmla="*/ 113 h 1928"/>
                  <a:gd name="T70" fmla="*/ 1105 w 1899"/>
                  <a:gd name="T71" fmla="*/ 28 h 1928"/>
                  <a:gd name="T72" fmla="*/ 992 w 1899"/>
                  <a:gd name="T73" fmla="*/ 28 h 1928"/>
                  <a:gd name="T74" fmla="*/ 907 w 1899"/>
                  <a:gd name="T75" fmla="*/ 0 h 1928"/>
                  <a:gd name="T76" fmla="*/ 737 w 1899"/>
                  <a:gd name="T77" fmla="*/ 0 h 1928"/>
                  <a:gd name="T78" fmla="*/ 680 w 1899"/>
                  <a:gd name="T79" fmla="*/ 57 h 1928"/>
                  <a:gd name="T80" fmla="*/ 595 w 1899"/>
                  <a:gd name="T81" fmla="*/ 142 h 1928"/>
                  <a:gd name="T82" fmla="*/ 538 w 1899"/>
                  <a:gd name="T83" fmla="*/ 198 h 1928"/>
                  <a:gd name="T84" fmla="*/ 510 w 1899"/>
                  <a:gd name="T85" fmla="*/ 340 h 1928"/>
                  <a:gd name="T86" fmla="*/ 482 w 1899"/>
                  <a:gd name="T87" fmla="*/ 454 h 1928"/>
                  <a:gd name="T88" fmla="*/ 397 w 1899"/>
                  <a:gd name="T89" fmla="*/ 595 h 1928"/>
                  <a:gd name="T90" fmla="*/ 397 w 1899"/>
                  <a:gd name="T91" fmla="*/ 652 h 1928"/>
                  <a:gd name="T92" fmla="*/ 340 w 1899"/>
                  <a:gd name="T93" fmla="*/ 737 h 1928"/>
                  <a:gd name="T94" fmla="*/ 397 w 1899"/>
                  <a:gd name="T95" fmla="*/ 907 h 1928"/>
                  <a:gd name="T96" fmla="*/ 397 w 1899"/>
                  <a:gd name="T97" fmla="*/ 1077 h 1928"/>
                  <a:gd name="T98" fmla="*/ 425 w 1899"/>
                  <a:gd name="T99" fmla="*/ 1162 h 1928"/>
                  <a:gd name="T100" fmla="*/ 397 w 1899"/>
                  <a:gd name="T101" fmla="*/ 1219 h 1928"/>
                  <a:gd name="T102" fmla="*/ 368 w 1899"/>
                  <a:gd name="T103" fmla="*/ 1276 h 1928"/>
                  <a:gd name="T104" fmla="*/ 340 w 1899"/>
                  <a:gd name="T105" fmla="*/ 1361 h 1928"/>
                  <a:gd name="T106" fmla="*/ 311 w 1899"/>
                  <a:gd name="T107" fmla="*/ 1417 h 1928"/>
                  <a:gd name="T108" fmla="*/ 226 w 1899"/>
                  <a:gd name="T109" fmla="*/ 1502 h 1928"/>
                  <a:gd name="T110" fmla="*/ 113 w 1899"/>
                  <a:gd name="T111" fmla="*/ 1502 h 1928"/>
                  <a:gd name="T112" fmla="*/ 141 w 1899"/>
                  <a:gd name="T113" fmla="*/ 1559 h 1928"/>
                  <a:gd name="T114" fmla="*/ 113 w 1899"/>
                  <a:gd name="T115" fmla="*/ 1616 h 1928"/>
                  <a:gd name="T116" fmla="*/ 56 w 1899"/>
                  <a:gd name="T117" fmla="*/ 1673 h 1928"/>
                  <a:gd name="T118" fmla="*/ 0 w 1899"/>
                  <a:gd name="T119" fmla="*/ 1814 h 1928"/>
                  <a:gd name="T120" fmla="*/ 56 w 1899"/>
                  <a:gd name="T121" fmla="*/ 1899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99" h="1928">
                    <a:moveTo>
                      <a:pt x="56" y="1899"/>
                    </a:moveTo>
                    <a:lnTo>
                      <a:pt x="113" y="1899"/>
                    </a:lnTo>
                    <a:lnTo>
                      <a:pt x="113" y="1928"/>
                    </a:lnTo>
                    <a:lnTo>
                      <a:pt x="255" y="1899"/>
                    </a:lnTo>
                    <a:lnTo>
                      <a:pt x="255" y="1928"/>
                    </a:lnTo>
                    <a:lnTo>
                      <a:pt x="311" y="1871"/>
                    </a:lnTo>
                    <a:lnTo>
                      <a:pt x="340" y="1871"/>
                    </a:lnTo>
                    <a:lnTo>
                      <a:pt x="340" y="1843"/>
                    </a:lnTo>
                    <a:lnTo>
                      <a:pt x="453" y="1758"/>
                    </a:lnTo>
                    <a:lnTo>
                      <a:pt x="425" y="1729"/>
                    </a:lnTo>
                    <a:lnTo>
                      <a:pt x="482" y="1673"/>
                    </a:lnTo>
                    <a:lnTo>
                      <a:pt x="510" y="1701"/>
                    </a:lnTo>
                    <a:lnTo>
                      <a:pt x="595" y="1701"/>
                    </a:lnTo>
                    <a:lnTo>
                      <a:pt x="595" y="1729"/>
                    </a:lnTo>
                    <a:lnTo>
                      <a:pt x="680" y="1758"/>
                    </a:lnTo>
                    <a:lnTo>
                      <a:pt x="765" y="1758"/>
                    </a:lnTo>
                    <a:lnTo>
                      <a:pt x="737" y="1701"/>
                    </a:lnTo>
                    <a:lnTo>
                      <a:pt x="793" y="1729"/>
                    </a:lnTo>
                    <a:lnTo>
                      <a:pt x="822" y="1701"/>
                    </a:lnTo>
                    <a:lnTo>
                      <a:pt x="822" y="1673"/>
                    </a:lnTo>
                    <a:lnTo>
                      <a:pt x="793" y="1644"/>
                    </a:lnTo>
                    <a:lnTo>
                      <a:pt x="850" y="1587"/>
                    </a:lnTo>
                    <a:lnTo>
                      <a:pt x="850" y="1559"/>
                    </a:lnTo>
                    <a:lnTo>
                      <a:pt x="907" y="1502"/>
                    </a:lnTo>
                    <a:lnTo>
                      <a:pt x="1020" y="1559"/>
                    </a:lnTo>
                    <a:lnTo>
                      <a:pt x="1105" y="1559"/>
                    </a:lnTo>
                    <a:lnTo>
                      <a:pt x="1049" y="1474"/>
                    </a:lnTo>
                    <a:lnTo>
                      <a:pt x="992" y="1474"/>
                    </a:lnTo>
                    <a:lnTo>
                      <a:pt x="992" y="1417"/>
                    </a:lnTo>
                    <a:lnTo>
                      <a:pt x="1020" y="1389"/>
                    </a:lnTo>
                    <a:lnTo>
                      <a:pt x="992" y="1361"/>
                    </a:lnTo>
                    <a:lnTo>
                      <a:pt x="935" y="1361"/>
                    </a:lnTo>
                    <a:lnTo>
                      <a:pt x="907" y="1332"/>
                    </a:lnTo>
                    <a:lnTo>
                      <a:pt x="878" y="1389"/>
                    </a:lnTo>
                    <a:lnTo>
                      <a:pt x="822" y="1332"/>
                    </a:lnTo>
                    <a:lnTo>
                      <a:pt x="850" y="1276"/>
                    </a:lnTo>
                    <a:lnTo>
                      <a:pt x="850" y="1219"/>
                    </a:lnTo>
                    <a:lnTo>
                      <a:pt x="907" y="1162"/>
                    </a:lnTo>
                    <a:lnTo>
                      <a:pt x="907" y="1106"/>
                    </a:lnTo>
                    <a:lnTo>
                      <a:pt x="1020" y="964"/>
                    </a:lnTo>
                    <a:lnTo>
                      <a:pt x="1020" y="935"/>
                    </a:lnTo>
                    <a:lnTo>
                      <a:pt x="963" y="879"/>
                    </a:lnTo>
                    <a:lnTo>
                      <a:pt x="1049" y="822"/>
                    </a:lnTo>
                    <a:lnTo>
                      <a:pt x="1105" y="850"/>
                    </a:lnTo>
                    <a:lnTo>
                      <a:pt x="1134" y="794"/>
                    </a:lnTo>
                    <a:lnTo>
                      <a:pt x="1162" y="794"/>
                    </a:lnTo>
                    <a:lnTo>
                      <a:pt x="1134" y="765"/>
                    </a:lnTo>
                    <a:lnTo>
                      <a:pt x="1190" y="680"/>
                    </a:lnTo>
                    <a:lnTo>
                      <a:pt x="1275" y="652"/>
                    </a:lnTo>
                    <a:lnTo>
                      <a:pt x="1417" y="680"/>
                    </a:lnTo>
                    <a:lnTo>
                      <a:pt x="1587" y="624"/>
                    </a:lnTo>
                    <a:lnTo>
                      <a:pt x="1587" y="595"/>
                    </a:lnTo>
                    <a:lnTo>
                      <a:pt x="1616" y="482"/>
                    </a:lnTo>
                    <a:lnTo>
                      <a:pt x="1786" y="510"/>
                    </a:lnTo>
                    <a:lnTo>
                      <a:pt x="1814" y="539"/>
                    </a:lnTo>
                    <a:lnTo>
                      <a:pt x="1842" y="454"/>
                    </a:lnTo>
                    <a:lnTo>
                      <a:pt x="1814" y="454"/>
                    </a:lnTo>
                    <a:lnTo>
                      <a:pt x="1814" y="397"/>
                    </a:lnTo>
                    <a:lnTo>
                      <a:pt x="1899" y="312"/>
                    </a:lnTo>
                    <a:lnTo>
                      <a:pt x="1814" y="198"/>
                    </a:lnTo>
                    <a:lnTo>
                      <a:pt x="1757" y="198"/>
                    </a:lnTo>
                    <a:lnTo>
                      <a:pt x="1786" y="113"/>
                    </a:lnTo>
                    <a:lnTo>
                      <a:pt x="1729" y="113"/>
                    </a:lnTo>
                    <a:lnTo>
                      <a:pt x="1701" y="142"/>
                    </a:lnTo>
                    <a:lnTo>
                      <a:pt x="1672" y="113"/>
                    </a:lnTo>
                    <a:lnTo>
                      <a:pt x="1644" y="142"/>
                    </a:lnTo>
                    <a:lnTo>
                      <a:pt x="1530" y="142"/>
                    </a:lnTo>
                    <a:lnTo>
                      <a:pt x="1445" y="198"/>
                    </a:lnTo>
                    <a:lnTo>
                      <a:pt x="1332" y="113"/>
                    </a:lnTo>
                    <a:lnTo>
                      <a:pt x="1304" y="113"/>
                    </a:lnTo>
                    <a:lnTo>
                      <a:pt x="1219" y="85"/>
                    </a:lnTo>
                    <a:lnTo>
                      <a:pt x="1105" y="28"/>
                    </a:lnTo>
                    <a:lnTo>
                      <a:pt x="1077" y="57"/>
                    </a:lnTo>
                    <a:lnTo>
                      <a:pt x="992" y="28"/>
                    </a:lnTo>
                    <a:lnTo>
                      <a:pt x="963" y="57"/>
                    </a:lnTo>
                    <a:lnTo>
                      <a:pt x="907" y="0"/>
                    </a:lnTo>
                    <a:lnTo>
                      <a:pt x="822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567" y="113"/>
                    </a:lnTo>
                    <a:lnTo>
                      <a:pt x="595" y="142"/>
                    </a:lnTo>
                    <a:lnTo>
                      <a:pt x="567" y="198"/>
                    </a:lnTo>
                    <a:lnTo>
                      <a:pt x="538" y="198"/>
                    </a:lnTo>
                    <a:lnTo>
                      <a:pt x="595" y="312"/>
                    </a:lnTo>
                    <a:lnTo>
                      <a:pt x="510" y="340"/>
                    </a:lnTo>
                    <a:lnTo>
                      <a:pt x="453" y="425"/>
                    </a:lnTo>
                    <a:lnTo>
                      <a:pt x="482" y="454"/>
                    </a:lnTo>
                    <a:lnTo>
                      <a:pt x="397" y="510"/>
                    </a:lnTo>
                    <a:lnTo>
                      <a:pt x="397" y="595"/>
                    </a:lnTo>
                    <a:lnTo>
                      <a:pt x="368" y="652"/>
                    </a:lnTo>
                    <a:lnTo>
                      <a:pt x="397" y="652"/>
                    </a:lnTo>
                    <a:lnTo>
                      <a:pt x="397" y="709"/>
                    </a:lnTo>
                    <a:lnTo>
                      <a:pt x="340" y="737"/>
                    </a:lnTo>
                    <a:lnTo>
                      <a:pt x="340" y="796"/>
                    </a:lnTo>
                    <a:lnTo>
                      <a:pt x="397" y="907"/>
                    </a:lnTo>
                    <a:lnTo>
                      <a:pt x="340" y="992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425" y="1162"/>
                    </a:lnTo>
                    <a:lnTo>
                      <a:pt x="397" y="1191"/>
                    </a:lnTo>
                    <a:lnTo>
                      <a:pt x="397" y="1219"/>
                    </a:lnTo>
                    <a:lnTo>
                      <a:pt x="340" y="1247"/>
                    </a:lnTo>
                    <a:lnTo>
                      <a:pt x="368" y="1276"/>
                    </a:lnTo>
                    <a:lnTo>
                      <a:pt x="340" y="1332"/>
                    </a:lnTo>
                    <a:lnTo>
                      <a:pt x="340" y="1361"/>
                    </a:lnTo>
                    <a:lnTo>
                      <a:pt x="311" y="1361"/>
                    </a:lnTo>
                    <a:lnTo>
                      <a:pt x="311" y="1417"/>
                    </a:lnTo>
                    <a:lnTo>
                      <a:pt x="255" y="1417"/>
                    </a:lnTo>
                    <a:lnTo>
                      <a:pt x="226" y="1502"/>
                    </a:lnTo>
                    <a:lnTo>
                      <a:pt x="170" y="1474"/>
                    </a:lnTo>
                    <a:lnTo>
                      <a:pt x="113" y="1502"/>
                    </a:lnTo>
                    <a:lnTo>
                      <a:pt x="85" y="1531"/>
                    </a:lnTo>
                    <a:lnTo>
                      <a:pt x="141" y="1559"/>
                    </a:lnTo>
                    <a:lnTo>
                      <a:pt x="141" y="1616"/>
                    </a:lnTo>
                    <a:lnTo>
                      <a:pt x="113" y="1616"/>
                    </a:lnTo>
                    <a:lnTo>
                      <a:pt x="113" y="1673"/>
                    </a:lnTo>
                    <a:lnTo>
                      <a:pt x="56" y="1673"/>
                    </a:lnTo>
                    <a:lnTo>
                      <a:pt x="0" y="1729"/>
                    </a:lnTo>
                    <a:lnTo>
                      <a:pt x="0" y="1814"/>
                    </a:lnTo>
                    <a:lnTo>
                      <a:pt x="28" y="1843"/>
                    </a:lnTo>
                    <a:lnTo>
                      <a:pt x="56" y="18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8" name="Freeform 745"/>
              <p:cNvSpPr>
                <a:spLocks/>
              </p:cNvSpPr>
              <p:nvPr/>
            </p:nvSpPr>
            <p:spPr bwMode="auto">
              <a:xfrm>
                <a:off x="1310" y="1777"/>
                <a:ext cx="1815" cy="1701"/>
              </a:xfrm>
              <a:custGeom>
                <a:avLst/>
                <a:gdLst>
                  <a:gd name="T0" fmla="*/ 1645 w 1815"/>
                  <a:gd name="T1" fmla="*/ 1559 h 1701"/>
                  <a:gd name="T2" fmla="*/ 1673 w 1815"/>
                  <a:gd name="T3" fmla="*/ 1502 h 1701"/>
                  <a:gd name="T4" fmla="*/ 1673 w 1815"/>
                  <a:gd name="T5" fmla="*/ 1389 h 1701"/>
                  <a:gd name="T6" fmla="*/ 1673 w 1815"/>
                  <a:gd name="T7" fmla="*/ 1304 h 1701"/>
                  <a:gd name="T8" fmla="*/ 1730 w 1815"/>
                  <a:gd name="T9" fmla="*/ 1247 h 1701"/>
                  <a:gd name="T10" fmla="*/ 1815 w 1815"/>
                  <a:gd name="T11" fmla="*/ 1105 h 1701"/>
                  <a:gd name="T12" fmla="*/ 1701 w 1815"/>
                  <a:gd name="T13" fmla="*/ 1134 h 1701"/>
                  <a:gd name="T14" fmla="*/ 1560 w 1815"/>
                  <a:gd name="T15" fmla="*/ 1105 h 1701"/>
                  <a:gd name="T16" fmla="*/ 1446 w 1815"/>
                  <a:gd name="T17" fmla="*/ 1134 h 1701"/>
                  <a:gd name="T18" fmla="*/ 1333 w 1815"/>
                  <a:gd name="T19" fmla="*/ 1077 h 1701"/>
                  <a:gd name="T20" fmla="*/ 1276 w 1815"/>
                  <a:gd name="T21" fmla="*/ 935 h 1701"/>
                  <a:gd name="T22" fmla="*/ 1219 w 1815"/>
                  <a:gd name="T23" fmla="*/ 878 h 1701"/>
                  <a:gd name="T24" fmla="*/ 1248 w 1815"/>
                  <a:gd name="T25" fmla="*/ 737 h 1701"/>
                  <a:gd name="T26" fmla="*/ 1219 w 1815"/>
                  <a:gd name="T27" fmla="*/ 652 h 1701"/>
                  <a:gd name="T28" fmla="*/ 1163 w 1815"/>
                  <a:gd name="T29" fmla="*/ 538 h 1701"/>
                  <a:gd name="T30" fmla="*/ 1305 w 1815"/>
                  <a:gd name="T31" fmla="*/ 510 h 1701"/>
                  <a:gd name="T32" fmla="*/ 1305 w 1815"/>
                  <a:gd name="T33" fmla="*/ 425 h 1701"/>
                  <a:gd name="T34" fmla="*/ 1361 w 1815"/>
                  <a:gd name="T35" fmla="*/ 453 h 1701"/>
                  <a:gd name="T36" fmla="*/ 1390 w 1815"/>
                  <a:gd name="T37" fmla="*/ 368 h 1701"/>
                  <a:gd name="T38" fmla="*/ 1305 w 1815"/>
                  <a:gd name="T39" fmla="*/ 283 h 1701"/>
                  <a:gd name="T40" fmla="*/ 1134 w 1815"/>
                  <a:gd name="T41" fmla="*/ 226 h 1701"/>
                  <a:gd name="T42" fmla="*/ 1106 w 1815"/>
                  <a:gd name="T43" fmla="*/ 170 h 1701"/>
                  <a:gd name="T44" fmla="*/ 1106 w 1815"/>
                  <a:gd name="T45" fmla="*/ 85 h 1701"/>
                  <a:gd name="T46" fmla="*/ 1021 w 1815"/>
                  <a:gd name="T47" fmla="*/ 28 h 1701"/>
                  <a:gd name="T48" fmla="*/ 879 w 1815"/>
                  <a:gd name="T49" fmla="*/ 28 h 1701"/>
                  <a:gd name="T50" fmla="*/ 766 w 1815"/>
                  <a:gd name="T51" fmla="*/ 170 h 1701"/>
                  <a:gd name="T52" fmla="*/ 596 w 1815"/>
                  <a:gd name="T53" fmla="*/ 170 h 1701"/>
                  <a:gd name="T54" fmla="*/ 596 w 1815"/>
                  <a:gd name="T55" fmla="*/ 283 h 1701"/>
                  <a:gd name="T56" fmla="*/ 511 w 1815"/>
                  <a:gd name="T57" fmla="*/ 340 h 1701"/>
                  <a:gd name="T58" fmla="*/ 426 w 1815"/>
                  <a:gd name="T59" fmla="*/ 425 h 1701"/>
                  <a:gd name="T60" fmla="*/ 312 w 1815"/>
                  <a:gd name="T61" fmla="*/ 453 h 1701"/>
                  <a:gd name="T62" fmla="*/ 284 w 1815"/>
                  <a:gd name="T63" fmla="*/ 397 h 1701"/>
                  <a:gd name="T64" fmla="*/ 199 w 1815"/>
                  <a:gd name="T65" fmla="*/ 340 h 1701"/>
                  <a:gd name="T66" fmla="*/ 142 w 1815"/>
                  <a:gd name="T67" fmla="*/ 311 h 1701"/>
                  <a:gd name="T68" fmla="*/ 29 w 1815"/>
                  <a:gd name="T69" fmla="*/ 453 h 1701"/>
                  <a:gd name="T70" fmla="*/ 0 w 1815"/>
                  <a:gd name="T71" fmla="*/ 595 h 1701"/>
                  <a:gd name="T72" fmla="*/ 0 w 1815"/>
                  <a:gd name="T73" fmla="*/ 680 h 1701"/>
                  <a:gd name="T74" fmla="*/ 57 w 1815"/>
                  <a:gd name="T75" fmla="*/ 765 h 1701"/>
                  <a:gd name="T76" fmla="*/ 57 w 1815"/>
                  <a:gd name="T77" fmla="*/ 878 h 1701"/>
                  <a:gd name="T78" fmla="*/ 397 w 1815"/>
                  <a:gd name="T79" fmla="*/ 1020 h 1701"/>
                  <a:gd name="T80" fmla="*/ 426 w 1815"/>
                  <a:gd name="T81" fmla="*/ 1105 h 1701"/>
                  <a:gd name="T82" fmla="*/ 624 w 1815"/>
                  <a:gd name="T83" fmla="*/ 1134 h 1701"/>
                  <a:gd name="T84" fmla="*/ 681 w 1815"/>
                  <a:gd name="T85" fmla="*/ 1304 h 1701"/>
                  <a:gd name="T86" fmla="*/ 766 w 1815"/>
                  <a:gd name="T87" fmla="*/ 1219 h 1701"/>
                  <a:gd name="T88" fmla="*/ 879 w 1815"/>
                  <a:gd name="T89" fmla="*/ 1134 h 1701"/>
                  <a:gd name="T90" fmla="*/ 993 w 1815"/>
                  <a:gd name="T91" fmla="*/ 1134 h 1701"/>
                  <a:gd name="T92" fmla="*/ 1106 w 1815"/>
                  <a:gd name="T93" fmla="*/ 1190 h 1701"/>
                  <a:gd name="T94" fmla="*/ 1106 w 1815"/>
                  <a:gd name="T95" fmla="*/ 1332 h 1701"/>
                  <a:gd name="T96" fmla="*/ 1134 w 1815"/>
                  <a:gd name="T97" fmla="*/ 1389 h 1701"/>
                  <a:gd name="T98" fmla="*/ 1191 w 1815"/>
                  <a:gd name="T99" fmla="*/ 1389 h 1701"/>
                  <a:gd name="T100" fmla="*/ 1276 w 1815"/>
                  <a:gd name="T101" fmla="*/ 1474 h 1701"/>
                  <a:gd name="T102" fmla="*/ 1219 w 1815"/>
                  <a:gd name="T103" fmla="*/ 1530 h 1701"/>
                  <a:gd name="T104" fmla="*/ 1219 w 1815"/>
                  <a:gd name="T105" fmla="*/ 1644 h 1701"/>
                  <a:gd name="T106" fmla="*/ 1305 w 1815"/>
                  <a:gd name="T107" fmla="*/ 1701 h 1701"/>
                  <a:gd name="T108" fmla="*/ 1418 w 1815"/>
                  <a:gd name="T109" fmla="*/ 1616 h 1701"/>
                  <a:gd name="T110" fmla="*/ 1616 w 1815"/>
                  <a:gd name="T111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5" h="1701">
                    <a:moveTo>
                      <a:pt x="1673" y="1644"/>
                    </a:moveTo>
                    <a:lnTo>
                      <a:pt x="1645" y="1559"/>
                    </a:lnTo>
                    <a:lnTo>
                      <a:pt x="1645" y="1502"/>
                    </a:lnTo>
                    <a:lnTo>
                      <a:pt x="1673" y="1502"/>
                    </a:lnTo>
                    <a:lnTo>
                      <a:pt x="1730" y="1417"/>
                    </a:lnTo>
                    <a:lnTo>
                      <a:pt x="1673" y="1389"/>
                    </a:lnTo>
                    <a:lnTo>
                      <a:pt x="1701" y="1360"/>
                    </a:lnTo>
                    <a:lnTo>
                      <a:pt x="1673" y="1304"/>
                    </a:lnTo>
                    <a:lnTo>
                      <a:pt x="1701" y="1304"/>
                    </a:lnTo>
                    <a:lnTo>
                      <a:pt x="1730" y="1247"/>
                    </a:lnTo>
                    <a:lnTo>
                      <a:pt x="1815" y="1190"/>
                    </a:lnTo>
                    <a:lnTo>
                      <a:pt x="1815" y="1105"/>
                    </a:lnTo>
                    <a:lnTo>
                      <a:pt x="1786" y="1105"/>
                    </a:lnTo>
                    <a:lnTo>
                      <a:pt x="1701" y="1134"/>
                    </a:lnTo>
                    <a:lnTo>
                      <a:pt x="1616" y="1105"/>
                    </a:lnTo>
                    <a:lnTo>
                      <a:pt x="1560" y="1105"/>
                    </a:lnTo>
                    <a:lnTo>
                      <a:pt x="1503" y="1134"/>
                    </a:lnTo>
                    <a:lnTo>
                      <a:pt x="1446" y="1134"/>
                    </a:lnTo>
                    <a:lnTo>
                      <a:pt x="1361" y="1077"/>
                    </a:lnTo>
                    <a:lnTo>
                      <a:pt x="1333" y="1077"/>
                    </a:lnTo>
                    <a:lnTo>
                      <a:pt x="1276" y="1020"/>
                    </a:lnTo>
                    <a:lnTo>
                      <a:pt x="1276" y="935"/>
                    </a:lnTo>
                    <a:lnTo>
                      <a:pt x="1248" y="878"/>
                    </a:lnTo>
                    <a:lnTo>
                      <a:pt x="1219" y="878"/>
                    </a:lnTo>
                    <a:lnTo>
                      <a:pt x="1248" y="822"/>
                    </a:lnTo>
                    <a:lnTo>
                      <a:pt x="1248" y="737"/>
                    </a:lnTo>
                    <a:lnTo>
                      <a:pt x="1163" y="680"/>
                    </a:lnTo>
                    <a:lnTo>
                      <a:pt x="1219" y="652"/>
                    </a:lnTo>
                    <a:lnTo>
                      <a:pt x="1219" y="595"/>
                    </a:lnTo>
                    <a:lnTo>
                      <a:pt x="1163" y="538"/>
                    </a:lnTo>
                    <a:lnTo>
                      <a:pt x="1305" y="538"/>
                    </a:lnTo>
                    <a:lnTo>
                      <a:pt x="1305" y="510"/>
                    </a:lnTo>
                    <a:lnTo>
                      <a:pt x="1276" y="482"/>
                    </a:lnTo>
                    <a:lnTo>
                      <a:pt x="1305" y="425"/>
                    </a:lnTo>
                    <a:lnTo>
                      <a:pt x="1333" y="425"/>
                    </a:lnTo>
                    <a:lnTo>
                      <a:pt x="1361" y="453"/>
                    </a:lnTo>
                    <a:lnTo>
                      <a:pt x="1390" y="425"/>
                    </a:lnTo>
                    <a:lnTo>
                      <a:pt x="1390" y="368"/>
                    </a:lnTo>
                    <a:lnTo>
                      <a:pt x="1276" y="311"/>
                    </a:lnTo>
                    <a:lnTo>
                      <a:pt x="1305" y="283"/>
                    </a:lnTo>
                    <a:lnTo>
                      <a:pt x="1191" y="226"/>
                    </a:lnTo>
                    <a:lnTo>
                      <a:pt x="1134" y="226"/>
                    </a:lnTo>
                    <a:lnTo>
                      <a:pt x="1134" y="198"/>
                    </a:lnTo>
                    <a:lnTo>
                      <a:pt x="1106" y="170"/>
                    </a:lnTo>
                    <a:lnTo>
                      <a:pt x="1163" y="113"/>
                    </a:lnTo>
                    <a:lnTo>
                      <a:pt x="1106" y="85"/>
                    </a:lnTo>
                    <a:lnTo>
                      <a:pt x="1049" y="85"/>
                    </a:lnTo>
                    <a:lnTo>
                      <a:pt x="1021" y="28"/>
                    </a:lnTo>
                    <a:lnTo>
                      <a:pt x="936" y="0"/>
                    </a:lnTo>
                    <a:lnTo>
                      <a:pt x="879" y="28"/>
                    </a:lnTo>
                    <a:lnTo>
                      <a:pt x="851" y="113"/>
                    </a:lnTo>
                    <a:lnTo>
                      <a:pt x="766" y="170"/>
                    </a:lnTo>
                    <a:lnTo>
                      <a:pt x="596" y="113"/>
                    </a:lnTo>
                    <a:lnTo>
                      <a:pt x="596" y="170"/>
                    </a:lnTo>
                    <a:lnTo>
                      <a:pt x="567" y="255"/>
                    </a:lnTo>
                    <a:lnTo>
                      <a:pt x="596" y="283"/>
                    </a:lnTo>
                    <a:lnTo>
                      <a:pt x="596" y="340"/>
                    </a:lnTo>
                    <a:lnTo>
                      <a:pt x="511" y="340"/>
                    </a:lnTo>
                    <a:lnTo>
                      <a:pt x="454" y="425"/>
                    </a:lnTo>
                    <a:lnTo>
                      <a:pt x="426" y="425"/>
                    </a:lnTo>
                    <a:lnTo>
                      <a:pt x="369" y="453"/>
                    </a:lnTo>
                    <a:lnTo>
                      <a:pt x="312" y="453"/>
                    </a:lnTo>
                    <a:lnTo>
                      <a:pt x="341" y="425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42" y="311"/>
                    </a:lnTo>
                    <a:lnTo>
                      <a:pt x="57" y="368"/>
                    </a:lnTo>
                    <a:lnTo>
                      <a:pt x="29" y="453"/>
                    </a:lnTo>
                    <a:lnTo>
                      <a:pt x="57" y="482"/>
                    </a:lnTo>
                    <a:lnTo>
                      <a:pt x="0" y="595"/>
                    </a:lnTo>
                    <a:lnTo>
                      <a:pt x="57" y="652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57" y="765"/>
                    </a:lnTo>
                    <a:lnTo>
                      <a:pt x="29" y="850"/>
                    </a:lnTo>
                    <a:lnTo>
                      <a:pt x="57" y="878"/>
                    </a:lnTo>
                    <a:lnTo>
                      <a:pt x="114" y="907"/>
                    </a:lnTo>
                    <a:lnTo>
                      <a:pt x="397" y="1020"/>
                    </a:lnTo>
                    <a:lnTo>
                      <a:pt x="426" y="1049"/>
                    </a:lnTo>
                    <a:lnTo>
                      <a:pt x="426" y="1105"/>
                    </a:lnTo>
                    <a:lnTo>
                      <a:pt x="539" y="1162"/>
                    </a:lnTo>
                    <a:lnTo>
                      <a:pt x="624" y="1134"/>
                    </a:lnTo>
                    <a:lnTo>
                      <a:pt x="624" y="1190"/>
                    </a:lnTo>
                    <a:lnTo>
                      <a:pt x="681" y="1304"/>
                    </a:lnTo>
                    <a:lnTo>
                      <a:pt x="709" y="1247"/>
                    </a:lnTo>
                    <a:lnTo>
                      <a:pt x="766" y="1219"/>
                    </a:lnTo>
                    <a:lnTo>
                      <a:pt x="794" y="1162"/>
                    </a:lnTo>
                    <a:lnTo>
                      <a:pt x="879" y="1134"/>
                    </a:lnTo>
                    <a:lnTo>
                      <a:pt x="964" y="1162"/>
                    </a:lnTo>
                    <a:lnTo>
                      <a:pt x="993" y="1134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34" y="1275"/>
                    </a:lnTo>
                    <a:lnTo>
                      <a:pt x="1106" y="1332"/>
                    </a:lnTo>
                    <a:lnTo>
                      <a:pt x="1049" y="1332"/>
                    </a:lnTo>
                    <a:lnTo>
                      <a:pt x="1134" y="1389"/>
                    </a:lnTo>
                    <a:lnTo>
                      <a:pt x="1163" y="1417"/>
                    </a:lnTo>
                    <a:lnTo>
                      <a:pt x="1191" y="1389"/>
                    </a:lnTo>
                    <a:lnTo>
                      <a:pt x="1219" y="1445"/>
                    </a:lnTo>
                    <a:lnTo>
                      <a:pt x="1276" y="1474"/>
                    </a:lnTo>
                    <a:lnTo>
                      <a:pt x="1276" y="1502"/>
                    </a:lnTo>
                    <a:lnTo>
                      <a:pt x="1219" y="1530"/>
                    </a:lnTo>
                    <a:lnTo>
                      <a:pt x="1219" y="1587"/>
                    </a:lnTo>
                    <a:lnTo>
                      <a:pt x="1219" y="1644"/>
                    </a:lnTo>
                    <a:lnTo>
                      <a:pt x="1248" y="1644"/>
                    </a:lnTo>
                    <a:lnTo>
                      <a:pt x="1305" y="1701"/>
                    </a:lnTo>
                    <a:lnTo>
                      <a:pt x="1390" y="1672"/>
                    </a:lnTo>
                    <a:lnTo>
                      <a:pt x="1418" y="1616"/>
                    </a:lnTo>
                    <a:lnTo>
                      <a:pt x="1588" y="1616"/>
                    </a:lnTo>
                    <a:lnTo>
                      <a:pt x="1616" y="1644"/>
                    </a:lnTo>
                    <a:lnTo>
                      <a:pt x="1673" y="164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6767928" y="5461720"/>
            <a:ext cx="2137262" cy="2119774"/>
            <a:chOff x="6767928" y="5461720"/>
            <a:chExt cx="2137262" cy="2119774"/>
          </a:xfrm>
        </p:grpSpPr>
        <p:sp>
          <p:nvSpPr>
            <p:cNvPr id="169" name="正方形/長方形 168"/>
            <p:cNvSpPr/>
            <p:nvPr/>
          </p:nvSpPr>
          <p:spPr>
            <a:xfrm>
              <a:off x="7430438" y="5826515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7676660" y="6504009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上京区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8043862" y="563721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左京区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7803400" y="6709975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中京区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8034984" y="6921521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東山区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7504112" y="6863900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下京区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7647187" y="7117964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6767928" y="5461720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右京区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7882622" y="7304495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伏見区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8258859" y="7109640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山科区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6977747" y="6952885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西京区</a:t>
              </a: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425425" y="492897"/>
            <a:ext cx="8008984" cy="8846267"/>
            <a:chOff x="2425425" y="492897"/>
            <a:chExt cx="8008984" cy="8846267"/>
          </a:xfrm>
        </p:grpSpPr>
        <p:sp>
          <p:nvSpPr>
            <p:cNvPr id="180" name="正方形/長方形 179"/>
            <p:cNvSpPr/>
            <p:nvPr/>
          </p:nvSpPr>
          <p:spPr>
            <a:xfrm>
              <a:off x="7501377" y="617797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京都市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2951089" y="37197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福知山市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4623241" y="295592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舞鶴市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4580789" y="384031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綾部市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8364999" y="76118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宇治市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3916685" y="168936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宮津市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6206002" y="66978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亀岡市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8007569" y="81440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城陽市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6993710" y="719316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向日市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6589777" y="744855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長岡京市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7172779" y="80153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八幡市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7374846" y="841276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京田辺市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2425425" y="128914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京丹後市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6086123" y="474935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南丹市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8218823" y="887749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木津川市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6657295" y="767080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大山崎町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7518236" y="768846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久御山町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8190131" y="84900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井手町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8696329" y="7958339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宇治田原町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9012253" y="90313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笠置町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8864824" y="84536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和束町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7529022" y="890290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精華町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9505950" y="888575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南山城村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4945970" y="490324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京丹波町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4167746" y="49289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伊根町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2772004" y="234096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与謝野町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674813" y="120649"/>
            <a:ext cx="8759596" cy="9359905"/>
            <a:chOff x="1674813" y="120649"/>
            <a:chExt cx="8759596" cy="9359905"/>
          </a:xfrm>
        </p:grpSpPr>
        <p:grpSp>
          <p:nvGrpSpPr>
            <p:cNvPr id="10986" name="Group 746"/>
            <p:cNvGrpSpPr>
              <a:grpSpLocks/>
            </p:cNvGrpSpPr>
            <p:nvPr/>
          </p:nvGrpSpPr>
          <p:grpSpPr bwMode="auto">
            <a:xfrm>
              <a:off x="6626225" y="4125913"/>
              <a:ext cx="2295525" cy="3870325"/>
              <a:chOff x="4174" y="2599"/>
              <a:chExt cx="1446" cy="2438"/>
            </a:xfrm>
          </p:grpSpPr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5109" y="4328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0 h 227"/>
                  <a:gd name="T4" fmla="*/ 114 w 114"/>
                  <a:gd name="T5" fmla="*/ 113 h 227"/>
                  <a:gd name="T6" fmla="*/ 85 w 114"/>
                  <a:gd name="T7" fmla="*/ 142 h 227"/>
                  <a:gd name="T8" fmla="*/ 114 w 114"/>
                  <a:gd name="T9" fmla="*/ 227 h 227"/>
                  <a:gd name="T10" fmla="*/ 57 w 114"/>
                  <a:gd name="T11" fmla="*/ 199 h 227"/>
                  <a:gd name="T12" fmla="*/ 29 w 114"/>
                  <a:gd name="T13" fmla="*/ 227 h 227"/>
                  <a:gd name="T14" fmla="*/ 29 w 114"/>
                  <a:gd name="T15" fmla="*/ 199 h 227"/>
                  <a:gd name="T16" fmla="*/ 0 w 114"/>
                  <a:gd name="T17" fmla="*/ 170 h 227"/>
                  <a:gd name="T18" fmla="*/ 0 w 114"/>
                  <a:gd name="T19" fmla="*/ 142 h 227"/>
                  <a:gd name="T20" fmla="*/ 29 w 114"/>
                  <a:gd name="T21" fmla="*/ 28 h 227"/>
                  <a:gd name="T22" fmla="*/ 29 w 114"/>
                  <a:gd name="T2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29" y="199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28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4939" y="4356"/>
                <a:ext cx="199" cy="114"/>
              </a:xfrm>
              <a:custGeom>
                <a:avLst/>
                <a:gdLst>
                  <a:gd name="T0" fmla="*/ 199 w 199"/>
                  <a:gd name="T1" fmla="*/ 0 h 114"/>
                  <a:gd name="T2" fmla="*/ 114 w 199"/>
                  <a:gd name="T3" fmla="*/ 0 h 114"/>
                  <a:gd name="T4" fmla="*/ 29 w 199"/>
                  <a:gd name="T5" fmla="*/ 29 h 114"/>
                  <a:gd name="T6" fmla="*/ 0 w 199"/>
                  <a:gd name="T7" fmla="*/ 114 h 114"/>
                  <a:gd name="T8" fmla="*/ 57 w 199"/>
                  <a:gd name="T9" fmla="*/ 114 h 114"/>
                  <a:gd name="T10" fmla="*/ 85 w 199"/>
                  <a:gd name="T11" fmla="*/ 85 h 114"/>
                  <a:gd name="T12" fmla="*/ 170 w 199"/>
                  <a:gd name="T13" fmla="*/ 114 h 114"/>
                  <a:gd name="T14" fmla="*/ 199 w 199"/>
                  <a:gd name="T1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14">
                    <a:moveTo>
                      <a:pt x="199" y="0"/>
                    </a:moveTo>
                    <a:lnTo>
                      <a:pt x="114" y="0"/>
                    </a:lnTo>
                    <a:lnTo>
                      <a:pt x="29" y="29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85" y="85"/>
                    </a:lnTo>
                    <a:lnTo>
                      <a:pt x="170" y="114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826" y="4441"/>
                <a:ext cx="283" cy="256"/>
              </a:xfrm>
              <a:custGeom>
                <a:avLst/>
                <a:gdLst>
                  <a:gd name="T0" fmla="*/ 283 w 283"/>
                  <a:gd name="T1" fmla="*/ 29 h 256"/>
                  <a:gd name="T2" fmla="*/ 283 w 283"/>
                  <a:gd name="T3" fmla="*/ 57 h 256"/>
                  <a:gd name="T4" fmla="*/ 255 w 283"/>
                  <a:gd name="T5" fmla="*/ 114 h 256"/>
                  <a:gd name="T6" fmla="*/ 227 w 283"/>
                  <a:gd name="T7" fmla="*/ 114 h 256"/>
                  <a:gd name="T8" fmla="*/ 170 w 283"/>
                  <a:gd name="T9" fmla="*/ 199 h 256"/>
                  <a:gd name="T10" fmla="*/ 170 w 283"/>
                  <a:gd name="T11" fmla="*/ 256 h 256"/>
                  <a:gd name="T12" fmla="*/ 142 w 283"/>
                  <a:gd name="T13" fmla="*/ 199 h 256"/>
                  <a:gd name="T14" fmla="*/ 113 w 283"/>
                  <a:gd name="T15" fmla="*/ 199 h 256"/>
                  <a:gd name="T16" fmla="*/ 85 w 283"/>
                  <a:gd name="T17" fmla="*/ 256 h 256"/>
                  <a:gd name="T18" fmla="*/ 56 w 283"/>
                  <a:gd name="T19" fmla="*/ 171 h 256"/>
                  <a:gd name="T20" fmla="*/ 28 w 283"/>
                  <a:gd name="T21" fmla="*/ 171 h 256"/>
                  <a:gd name="T22" fmla="*/ 28 w 283"/>
                  <a:gd name="T23" fmla="*/ 142 h 256"/>
                  <a:gd name="T24" fmla="*/ 0 w 283"/>
                  <a:gd name="T25" fmla="*/ 114 h 256"/>
                  <a:gd name="T26" fmla="*/ 85 w 283"/>
                  <a:gd name="T27" fmla="*/ 86 h 256"/>
                  <a:gd name="T28" fmla="*/ 56 w 283"/>
                  <a:gd name="T29" fmla="*/ 29 h 256"/>
                  <a:gd name="T30" fmla="*/ 113 w 283"/>
                  <a:gd name="T31" fmla="*/ 29 h 256"/>
                  <a:gd name="T32" fmla="*/ 170 w 283"/>
                  <a:gd name="T33" fmla="*/ 29 h 256"/>
                  <a:gd name="T34" fmla="*/ 198 w 283"/>
                  <a:gd name="T35" fmla="*/ 0 h 256"/>
                  <a:gd name="T36" fmla="*/ 283 w 283"/>
                  <a:gd name="T37" fmla="*/ 2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56">
                    <a:moveTo>
                      <a:pt x="283" y="29"/>
                    </a:moveTo>
                    <a:lnTo>
                      <a:pt x="283" y="57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99"/>
                    </a:lnTo>
                    <a:lnTo>
                      <a:pt x="170" y="256"/>
                    </a:lnTo>
                    <a:lnTo>
                      <a:pt x="142" y="199"/>
                    </a:lnTo>
                    <a:lnTo>
                      <a:pt x="113" y="199"/>
                    </a:lnTo>
                    <a:lnTo>
                      <a:pt x="85" y="256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29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83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5194" y="4271"/>
                <a:ext cx="341" cy="369"/>
              </a:xfrm>
              <a:custGeom>
                <a:avLst/>
                <a:gdLst>
                  <a:gd name="T0" fmla="*/ 29 w 341"/>
                  <a:gd name="T1" fmla="*/ 57 h 369"/>
                  <a:gd name="T2" fmla="*/ 29 w 341"/>
                  <a:gd name="T3" fmla="*/ 170 h 369"/>
                  <a:gd name="T4" fmla="*/ 0 w 341"/>
                  <a:gd name="T5" fmla="*/ 199 h 369"/>
                  <a:gd name="T6" fmla="*/ 29 w 341"/>
                  <a:gd name="T7" fmla="*/ 284 h 369"/>
                  <a:gd name="T8" fmla="*/ 29 w 341"/>
                  <a:gd name="T9" fmla="*/ 312 h 369"/>
                  <a:gd name="T10" fmla="*/ 57 w 341"/>
                  <a:gd name="T11" fmla="*/ 369 h 369"/>
                  <a:gd name="T12" fmla="*/ 85 w 341"/>
                  <a:gd name="T13" fmla="*/ 369 h 369"/>
                  <a:gd name="T14" fmla="*/ 142 w 341"/>
                  <a:gd name="T15" fmla="*/ 312 h 369"/>
                  <a:gd name="T16" fmla="*/ 199 w 341"/>
                  <a:gd name="T17" fmla="*/ 312 h 369"/>
                  <a:gd name="T18" fmla="*/ 227 w 341"/>
                  <a:gd name="T19" fmla="*/ 284 h 369"/>
                  <a:gd name="T20" fmla="*/ 341 w 341"/>
                  <a:gd name="T21" fmla="*/ 284 h 369"/>
                  <a:gd name="T22" fmla="*/ 312 w 341"/>
                  <a:gd name="T23" fmla="*/ 256 h 369"/>
                  <a:gd name="T24" fmla="*/ 341 w 341"/>
                  <a:gd name="T25" fmla="*/ 199 h 369"/>
                  <a:gd name="T26" fmla="*/ 312 w 341"/>
                  <a:gd name="T27" fmla="*/ 170 h 369"/>
                  <a:gd name="T28" fmla="*/ 312 w 341"/>
                  <a:gd name="T29" fmla="*/ 142 h 369"/>
                  <a:gd name="T30" fmla="*/ 199 w 341"/>
                  <a:gd name="T31" fmla="*/ 142 h 369"/>
                  <a:gd name="T32" fmla="*/ 255 w 341"/>
                  <a:gd name="T33" fmla="*/ 85 h 369"/>
                  <a:gd name="T34" fmla="*/ 227 w 341"/>
                  <a:gd name="T35" fmla="*/ 85 h 369"/>
                  <a:gd name="T36" fmla="*/ 227 w 341"/>
                  <a:gd name="T37" fmla="*/ 29 h 369"/>
                  <a:gd name="T38" fmla="*/ 170 w 341"/>
                  <a:gd name="T39" fmla="*/ 57 h 369"/>
                  <a:gd name="T40" fmla="*/ 170 w 341"/>
                  <a:gd name="T41" fmla="*/ 29 h 369"/>
                  <a:gd name="T42" fmla="*/ 114 w 341"/>
                  <a:gd name="T43" fmla="*/ 0 h 369"/>
                  <a:gd name="T44" fmla="*/ 85 w 341"/>
                  <a:gd name="T45" fmla="*/ 57 h 369"/>
                  <a:gd name="T46" fmla="*/ 29 w 341"/>
                  <a:gd name="T4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69">
                    <a:moveTo>
                      <a:pt x="29" y="57"/>
                    </a:moveTo>
                    <a:lnTo>
                      <a:pt x="29" y="170"/>
                    </a:lnTo>
                    <a:lnTo>
                      <a:pt x="0" y="199"/>
                    </a:lnTo>
                    <a:lnTo>
                      <a:pt x="29" y="284"/>
                    </a:lnTo>
                    <a:lnTo>
                      <a:pt x="29" y="312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4"/>
                    </a:lnTo>
                    <a:lnTo>
                      <a:pt x="341" y="284"/>
                    </a:lnTo>
                    <a:lnTo>
                      <a:pt x="312" y="256"/>
                    </a:lnTo>
                    <a:lnTo>
                      <a:pt x="341" y="199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199" y="142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29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4826" y="4498"/>
                <a:ext cx="794" cy="539"/>
              </a:xfrm>
              <a:custGeom>
                <a:avLst/>
                <a:gdLst>
                  <a:gd name="T0" fmla="*/ 28 w 794"/>
                  <a:gd name="T1" fmla="*/ 369 h 539"/>
                  <a:gd name="T2" fmla="*/ 0 w 794"/>
                  <a:gd name="T3" fmla="*/ 425 h 539"/>
                  <a:gd name="T4" fmla="*/ 56 w 794"/>
                  <a:gd name="T5" fmla="*/ 454 h 539"/>
                  <a:gd name="T6" fmla="*/ 56 w 794"/>
                  <a:gd name="T7" fmla="*/ 510 h 539"/>
                  <a:gd name="T8" fmla="*/ 142 w 794"/>
                  <a:gd name="T9" fmla="*/ 539 h 539"/>
                  <a:gd name="T10" fmla="*/ 142 w 794"/>
                  <a:gd name="T11" fmla="*/ 510 h 539"/>
                  <a:gd name="T12" fmla="*/ 85 w 794"/>
                  <a:gd name="T13" fmla="*/ 482 h 539"/>
                  <a:gd name="T14" fmla="*/ 56 w 794"/>
                  <a:gd name="T15" fmla="*/ 397 h 539"/>
                  <a:gd name="T16" fmla="*/ 170 w 794"/>
                  <a:gd name="T17" fmla="*/ 397 h 539"/>
                  <a:gd name="T18" fmla="*/ 198 w 794"/>
                  <a:gd name="T19" fmla="*/ 369 h 539"/>
                  <a:gd name="T20" fmla="*/ 227 w 794"/>
                  <a:gd name="T21" fmla="*/ 397 h 539"/>
                  <a:gd name="T22" fmla="*/ 255 w 794"/>
                  <a:gd name="T23" fmla="*/ 369 h 539"/>
                  <a:gd name="T24" fmla="*/ 340 w 794"/>
                  <a:gd name="T25" fmla="*/ 312 h 539"/>
                  <a:gd name="T26" fmla="*/ 397 w 794"/>
                  <a:gd name="T27" fmla="*/ 312 h 539"/>
                  <a:gd name="T28" fmla="*/ 397 w 794"/>
                  <a:gd name="T29" fmla="*/ 284 h 539"/>
                  <a:gd name="T30" fmla="*/ 425 w 794"/>
                  <a:gd name="T31" fmla="*/ 227 h 539"/>
                  <a:gd name="T32" fmla="*/ 482 w 794"/>
                  <a:gd name="T33" fmla="*/ 199 h 539"/>
                  <a:gd name="T34" fmla="*/ 510 w 794"/>
                  <a:gd name="T35" fmla="*/ 255 h 539"/>
                  <a:gd name="T36" fmla="*/ 567 w 794"/>
                  <a:gd name="T37" fmla="*/ 255 h 539"/>
                  <a:gd name="T38" fmla="*/ 567 w 794"/>
                  <a:gd name="T39" fmla="*/ 227 h 539"/>
                  <a:gd name="T40" fmla="*/ 623 w 794"/>
                  <a:gd name="T41" fmla="*/ 227 h 539"/>
                  <a:gd name="T42" fmla="*/ 623 w 794"/>
                  <a:gd name="T43" fmla="*/ 255 h 539"/>
                  <a:gd name="T44" fmla="*/ 680 w 794"/>
                  <a:gd name="T45" fmla="*/ 199 h 539"/>
                  <a:gd name="T46" fmla="*/ 623 w 794"/>
                  <a:gd name="T47" fmla="*/ 142 h 539"/>
                  <a:gd name="T48" fmla="*/ 652 w 794"/>
                  <a:gd name="T49" fmla="*/ 142 h 539"/>
                  <a:gd name="T50" fmla="*/ 680 w 794"/>
                  <a:gd name="T51" fmla="*/ 85 h 539"/>
                  <a:gd name="T52" fmla="*/ 709 w 794"/>
                  <a:gd name="T53" fmla="*/ 114 h 539"/>
                  <a:gd name="T54" fmla="*/ 709 w 794"/>
                  <a:gd name="T55" fmla="*/ 142 h 539"/>
                  <a:gd name="T56" fmla="*/ 794 w 794"/>
                  <a:gd name="T57" fmla="*/ 170 h 539"/>
                  <a:gd name="T58" fmla="*/ 765 w 794"/>
                  <a:gd name="T59" fmla="*/ 114 h 539"/>
                  <a:gd name="T60" fmla="*/ 709 w 794"/>
                  <a:gd name="T61" fmla="*/ 85 h 539"/>
                  <a:gd name="T62" fmla="*/ 709 w 794"/>
                  <a:gd name="T63" fmla="*/ 57 h 539"/>
                  <a:gd name="T64" fmla="*/ 595 w 794"/>
                  <a:gd name="T65" fmla="*/ 57 h 539"/>
                  <a:gd name="T66" fmla="*/ 567 w 794"/>
                  <a:gd name="T67" fmla="*/ 85 h 539"/>
                  <a:gd name="T68" fmla="*/ 510 w 794"/>
                  <a:gd name="T69" fmla="*/ 85 h 539"/>
                  <a:gd name="T70" fmla="*/ 453 w 794"/>
                  <a:gd name="T71" fmla="*/ 142 h 539"/>
                  <a:gd name="T72" fmla="*/ 425 w 794"/>
                  <a:gd name="T73" fmla="*/ 142 h 539"/>
                  <a:gd name="T74" fmla="*/ 397 w 794"/>
                  <a:gd name="T75" fmla="*/ 85 h 539"/>
                  <a:gd name="T76" fmla="*/ 397 w 794"/>
                  <a:gd name="T77" fmla="*/ 57 h 539"/>
                  <a:gd name="T78" fmla="*/ 340 w 794"/>
                  <a:gd name="T79" fmla="*/ 29 h 539"/>
                  <a:gd name="T80" fmla="*/ 312 w 794"/>
                  <a:gd name="T81" fmla="*/ 57 h 539"/>
                  <a:gd name="T82" fmla="*/ 312 w 794"/>
                  <a:gd name="T83" fmla="*/ 29 h 539"/>
                  <a:gd name="T84" fmla="*/ 283 w 794"/>
                  <a:gd name="T85" fmla="*/ 0 h 539"/>
                  <a:gd name="T86" fmla="*/ 255 w 794"/>
                  <a:gd name="T87" fmla="*/ 57 h 539"/>
                  <a:gd name="T88" fmla="*/ 227 w 794"/>
                  <a:gd name="T89" fmla="*/ 57 h 539"/>
                  <a:gd name="T90" fmla="*/ 170 w 794"/>
                  <a:gd name="T91" fmla="*/ 142 h 539"/>
                  <a:gd name="T92" fmla="*/ 170 w 794"/>
                  <a:gd name="T93" fmla="*/ 199 h 539"/>
                  <a:gd name="T94" fmla="*/ 142 w 794"/>
                  <a:gd name="T95" fmla="*/ 142 h 539"/>
                  <a:gd name="T96" fmla="*/ 113 w 794"/>
                  <a:gd name="T97" fmla="*/ 142 h 539"/>
                  <a:gd name="T98" fmla="*/ 85 w 794"/>
                  <a:gd name="T99" fmla="*/ 199 h 539"/>
                  <a:gd name="T100" fmla="*/ 56 w 794"/>
                  <a:gd name="T101" fmla="*/ 227 h 539"/>
                  <a:gd name="T102" fmla="*/ 56 w 794"/>
                  <a:gd name="T103" fmla="*/ 312 h 539"/>
                  <a:gd name="T104" fmla="*/ 28 w 794"/>
                  <a:gd name="T105" fmla="*/ 36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539">
                    <a:moveTo>
                      <a:pt x="28" y="369"/>
                    </a:moveTo>
                    <a:lnTo>
                      <a:pt x="0" y="425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142" y="539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227" y="397"/>
                    </a:lnTo>
                    <a:lnTo>
                      <a:pt x="255" y="369"/>
                    </a:lnTo>
                    <a:lnTo>
                      <a:pt x="340" y="312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25" y="227"/>
                    </a:lnTo>
                    <a:lnTo>
                      <a:pt x="482" y="199"/>
                    </a:lnTo>
                    <a:lnTo>
                      <a:pt x="510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255"/>
                    </a:lnTo>
                    <a:lnTo>
                      <a:pt x="680" y="199"/>
                    </a:lnTo>
                    <a:lnTo>
                      <a:pt x="623" y="142"/>
                    </a:lnTo>
                    <a:lnTo>
                      <a:pt x="652" y="142"/>
                    </a:lnTo>
                    <a:lnTo>
                      <a:pt x="680" y="85"/>
                    </a:lnTo>
                    <a:lnTo>
                      <a:pt x="709" y="114"/>
                    </a:lnTo>
                    <a:lnTo>
                      <a:pt x="709" y="142"/>
                    </a:lnTo>
                    <a:lnTo>
                      <a:pt x="794" y="170"/>
                    </a:lnTo>
                    <a:lnTo>
                      <a:pt x="765" y="114"/>
                    </a:lnTo>
                    <a:lnTo>
                      <a:pt x="709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67" y="85"/>
                    </a:lnTo>
                    <a:lnTo>
                      <a:pt x="510" y="85"/>
                    </a:lnTo>
                    <a:lnTo>
                      <a:pt x="453" y="142"/>
                    </a:lnTo>
                    <a:lnTo>
                      <a:pt x="425" y="142"/>
                    </a:lnTo>
                    <a:lnTo>
                      <a:pt x="397" y="85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57"/>
                    </a:lnTo>
                    <a:lnTo>
                      <a:pt x="312" y="29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170" y="142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113" y="142"/>
                    </a:lnTo>
                    <a:lnTo>
                      <a:pt x="85" y="199"/>
                    </a:lnTo>
                    <a:lnTo>
                      <a:pt x="56" y="227"/>
                    </a:lnTo>
                    <a:lnTo>
                      <a:pt x="56" y="312"/>
                    </a:lnTo>
                    <a:lnTo>
                      <a:pt x="28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4911" y="4243"/>
                <a:ext cx="255" cy="142"/>
              </a:xfrm>
              <a:custGeom>
                <a:avLst/>
                <a:gdLst>
                  <a:gd name="T0" fmla="*/ 227 w 255"/>
                  <a:gd name="T1" fmla="*/ 113 h 142"/>
                  <a:gd name="T2" fmla="*/ 227 w 255"/>
                  <a:gd name="T3" fmla="*/ 85 h 142"/>
                  <a:gd name="T4" fmla="*/ 255 w 255"/>
                  <a:gd name="T5" fmla="*/ 28 h 142"/>
                  <a:gd name="T6" fmla="*/ 170 w 255"/>
                  <a:gd name="T7" fmla="*/ 28 h 142"/>
                  <a:gd name="T8" fmla="*/ 142 w 255"/>
                  <a:gd name="T9" fmla="*/ 57 h 142"/>
                  <a:gd name="T10" fmla="*/ 113 w 255"/>
                  <a:gd name="T11" fmla="*/ 57 h 142"/>
                  <a:gd name="T12" fmla="*/ 85 w 255"/>
                  <a:gd name="T13" fmla="*/ 28 h 142"/>
                  <a:gd name="T14" fmla="*/ 57 w 255"/>
                  <a:gd name="T15" fmla="*/ 28 h 142"/>
                  <a:gd name="T16" fmla="*/ 57 w 255"/>
                  <a:gd name="T17" fmla="*/ 0 h 142"/>
                  <a:gd name="T18" fmla="*/ 28 w 255"/>
                  <a:gd name="T19" fmla="*/ 0 h 142"/>
                  <a:gd name="T20" fmla="*/ 0 w 255"/>
                  <a:gd name="T21" fmla="*/ 57 h 142"/>
                  <a:gd name="T22" fmla="*/ 57 w 255"/>
                  <a:gd name="T23" fmla="*/ 113 h 142"/>
                  <a:gd name="T24" fmla="*/ 57 w 255"/>
                  <a:gd name="T25" fmla="*/ 142 h 142"/>
                  <a:gd name="T26" fmla="*/ 142 w 255"/>
                  <a:gd name="T27" fmla="*/ 113 h 142"/>
                  <a:gd name="T28" fmla="*/ 227 w 255"/>
                  <a:gd name="T2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142">
                    <a:moveTo>
                      <a:pt x="227" y="113"/>
                    </a:moveTo>
                    <a:lnTo>
                      <a:pt x="227" y="85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85" y="28"/>
                    </a:lnTo>
                    <a:lnTo>
                      <a:pt x="57" y="28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57" y="113"/>
                    </a:lnTo>
                    <a:lnTo>
                      <a:pt x="57" y="142"/>
                    </a:lnTo>
                    <a:lnTo>
                      <a:pt x="142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968" y="4158"/>
                <a:ext cx="198" cy="142"/>
              </a:xfrm>
              <a:custGeom>
                <a:avLst/>
                <a:gdLst>
                  <a:gd name="T0" fmla="*/ 198 w 198"/>
                  <a:gd name="T1" fmla="*/ 113 h 142"/>
                  <a:gd name="T2" fmla="*/ 170 w 198"/>
                  <a:gd name="T3" fmla="*/ 28 h 142"/>
                  <a:gd name="T4" fmla="*/ 28 w 198"/>
                  <a:gd name="T5" fmla="*/ 0 h 142"/>
                  <a:gd name="T6" fmla="*/ 0 w 198"/>
                  <a:gd name="T7" fmla="*/ 85 h 142"/>
                  <a:gd name="T8" fmla="*/ 0 w 198"/>
                  <a:gd name="T9" fmla="*/ 113 h 142"/>
                  <a:gd name="T10" fmla="*/ 28 w 198"/>
                  <a:gd name="T11" fmla="*/ 113 h 142"/>
                  <a:gd name="T12" fmla="*/ 56 w 198"/>
                  <a:gd name="T13" fmla="*/ 142 h 142"/>
                  <a:gd name="T14" fmla="*/ 85 w 198"/>
                  <a:gd name="T15" fmla="*/ 142 h 142"/>
                  <a:gd name="T16" fmla="*/ 113 w 198"/>
                  <a:gd name="T17" fmla="*/ 113 h 142"/>
                  <a:gd name="T18" fmla="*/ 198 w 198"/>
                  <a:gd name="T1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8" h="142">
                    <a:moveTo>
                      <a:pt x="198" y="113"/>
                    </a:moveTo>
                    <a:lnTo>
                      <a:pt x="170" y="28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85" y="142"/>
                    </a:lnTo>
                    <a:lnTo>
                      <a:pt x="113" y="113"/>
                    </a:lnTo>
                    <a:lnTo>
                      <a:pt x="19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372" y="4186"/>
                <a:ext cx="539" cy="567"/>
              </a:xfrm>
              <a:custGeom>
                <a:avLst/>
                <a:gdLst>
                  <a:gd name="T0" fmla="*/ 199 w 539"/>
                  <a:gd name="T1" fmla="*/ 567 h 567"/>
                  <a:gd name="T2" fmla="*/ 255 w 539"/>
                  <a:gd name="T3" fmla="*/ 539 h 567"/>
                  <a:gd name="T4" fmla="*/ 284 w 539"/>
                  <a:gd name="T5" fmla="*/ 511 h 567"/>
                  <a:gd name="T6" fmla="*/ 312 w 539"/>
                  <a:gd name="T7" fmla="*/ 511 h 567"/>
                  <a:gd name="T8" fmla="*/ 340 w 539"/>
                  <a:gd name="T9" fmla="*/ 482 h 567"/>
                  <a:gd name="T10" fmla="*/ 425 w 539"/>
                  <a:gd name="T11" fmla="*/ 482 h 567"/>
                  <a:gd name="T12" fmla="*/ 369 w 539"/>
                  <a:gd name="T13" fmla="*/ 369 h 567"/>
                  <a:gd name="T14" fmla="*/ 397 w 539"/>
                  <a:gd name="T15" fmla="*/ 369 h 567"/>
                  <a:gd name="T16" fmla="*/ 425 w 539"/>
                  <a:gd name="T17" fmla="*/ 341 h 567"/>
                  <a:gd name="T18" fmla="*/ 454 w 539"/>
                  <a:gd name="T19" fmla="*/ 369 h 567"/>
                  <a:gd name="T20" fmla="*/ 539 w 539"/>
                  <a:gd name="T21" fmla="*/ 341 h 567"/>
                  <a:gd name="T22" fmla="*/ 510 w 539"/>
                  <a:gd name="T23" fmla="*/ 284 h 567"/>
                  <a:gd name="T24" fmla="*/ 482 w 539"/>
                  <a:gd name="T25" fmla="*/ 199 h 567"/>
                  <a:gd name="T26" fmla="*/ 397 w 539"/>
                  <a:gd name="T27" fmla="*/ 170 h 567"/>
                  <a:gd name="T28" fmla="*/ 397 w 539"/>
                  <a:gd name="T29" fmla="*/ 114 h 567"/>
                  <a:gd name="T30" fmla="*/ 340 w 539"/>
                  <a:gd name="T31" fmla="*/ 114 h 567"/>
                  <a:gd name="T32" fmla="*/ 312 w 539"/>
                  <a:gd name="T33" fmla="*/ 85 h 567"/>
                  <a:gd name="T34" fmla="*/ 255 w 539"/>
                  <a:gd name="T35" fmla="*/ 85 h 567"/>
                  <a:gd name="T36" fmla="*/ 227 w 539"/>
                  <a:gd name="T37" fmla="*/ 0 h 567"/>
                  <a:gd name="T38" fmla="*/ 170 w 539"/>
                  <a:gd name="T39" fmla="*/ 57 h 567"/>
                  <a:gd name="T40" fmla="*/ 170 w 539"/>
                  <a:gd name="T41" fmla="*/ 85 h 567"/>
                  <a:gd name="T42" fmla="*/ 199 w 539"/>
                  <a:gd name="T43" fmla="*/ 142 h 567"/>
                  <a:gd name="T44" fmla="*/ 199 w 539"/>
                  <a:gd name="T45" fmla="*/ 170 h 567"/>
                  <a:gd name="T46" fmla="*/ 170 w 539"/>
                  <a:gd name="T47" fmla="*/ 199 h 567"/>
                  <a:gd name="T48" fmla="*/ 170 w 539"/>
                  <a:gd name="T49" fmla="*/ 284 h 567"/>
                  <a:gd name="T50" fmla="*/ 199 w 539"/>
                  <a:gd name="T51" fmla="*/ 312 h 567"/>
                  <a:gd name="T52" fmla="*/ 85 w 539"/>
                  <a:gd name="T53" fmla="*/ 312 h 567"/>
                  <a:gd name="T54" fmla="*/ 57 w 539"/>
                  <a:gd name="T55" fmla="*/ 341 h 567"/>
                  <a:gd name="T56" fmla="*/ 85 w 539"/>
                  <a:gd name="T57" fmla="*/ 426 h 567"/>
                  <a:gd name="T58" fmla="*/ 57 w 539"/>
                  <a:gd name="T59" fmla="*/ 482 h 567"/>
                  <a:gd name="T60" fmla="*/ 0 w 539"/>
                  <a:gd name="T61" fmla="*/ 567 h 567"/>
                  <a:gd name="T62" fmla="*/ 57 w 539"/>
                  <a:gd name="T63" fmla="*/ 567 h 567"/>
                  <a:gd name="T64" fmla="*/ 85 w 539"/>
                  <a:gd name="T65" fmla="*/ 539 h 567"/>
                  <a:gd name="T66" fmla="*/ 142 w 539"/>
                  <a:gd name="T67" fmla="*/ 539 h 567"/>
                  <a:gd name="T68" fmla="*/ 170 w 539"/>
                  <a:gd name="T69" fmla="*/ 567 h 567"/>
                  <a:gd name="T70" fmla="*/ 199 w 539"/>
                  <a:gd name="T71" fmla="*/ 539 h 567"/>
                  <a:gd name="T72" fmla="*/ 199 w 539"/>
                  <a:gd name="T7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9" h="567">
                    <a:moveTo>
                      <a:pt x="199" y="567"/>
                    </a:moveTo>
                    <a:lnTo>
                      <a:pt x="255" y="539"/>
                    </a:lnTo>
                    <a:lnTo>
                      <a:pt x="284" y="511"/>
                    </a:lnTo>
                    <a:lnTo>
                      <a:pt x="312" y="511"/>
                    </a:lnTo>
                    <a:lnTo>
                      <a:pt x="340" y="482"/>
                    </a:lnTo>
                    <a:lnTo>
                      <a:pt x="425" y="482"/>
                    </a:lnTo>
                    <a:lnTo>
                      <a:pt x="369" y="369"/>
                    </a:lnTo>
                    <a:lnTo>
                      <a:pt x="397" y="369"/>
                    </a:lnTo>
                    <a:lnTo>
                      <a:pt x="425" y="341"/>
                    </a:lnTo>
                    <a:lnTo>
                      <a:pt x="454" y="369"/>
                    </a:lnTo>
                    <a:lnTo>
                      <a:pt x="539" y="341"/>
                    </a:lnTo>
                    <a:lnTo>
                      <a:pt x="510" y="284"/>
                    </a:lnTo>
                    <a:lnTo>
                      <a:pt x="482" y="199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12" y="85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70" y="199"/>
                    </a:lnTo>
                    <a:lnTo>
                      <a:pt x="170" y="284"/>
                    </a:lnTo>
                    <a:lnTo>
                      <a:pt x="199" y="312"/>
                    </a:lnTo>
                    <a:lnTo>
                      <a:pt x="85" y="312"/>
                    </a:lnTo>
                    <a:lnTo>
                      <a:pt x="57" y="341"/>
                    </a:lnTo>
                    <a:lnTo>
                      <a:pt x="85" y="426"/>
                    </a:lnTo>
                    <a:lnTo>
                      <a:pt x="57" y="482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85" y="539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571" y="3449"/>
                <a:ext cx="567" cy="794"/>
              </a:xfrm>
              <a:custGeom>
                <a:avLst/>
                <a:gdLst>
                  <a:gd name="T0" fmla="*/ 368 w 567"/>
                  <a:gd name="T1" fmla="*/ 794 h 794"/>
                  <a:gd name="T2" fmla="*/ 397 w 567"/>
                  <a:gd name="T3" fmla="*/ 794 h 794"/>
                  <a:gd name="T4" fmla="*/ 425 w 567"/>
                  <a:gd name="T5" fmla="*/ 709 h 794"/>
                  <a:gd name="T6" fmla="*/ 567 w 567"/>
                  <a:gd name="T7" fmla="*/ 737 h 794"/>
                  <a:gd name="T8" fmla="*/ 538 w 567"/>
                  <a:gd name="T9" fmla="*/ 681 h 794"/>
                  <a:gd name="T10" fmla="*/ 510 w 567"/>
                  <a:gd name="T11" fmla="*/ 652 h 794"/>
                  <a:gd name="T12" fmla="*/ 567 w 567"/>
                  <a:gd name="T13" fmla="*/ 624 h 794"/>
                  <a:gd name="T14" fmla="*/ 538 w 567"/>
                  <a:gd name="T15" fmla="*/ 539 h 794"/>
                  <a:gd name="T16" fmla="*/ 510 w 567"/>
                  <a:gd name="T17" fmla="*/ 454 h 794"/>
                  <a:gd name="T18" fmla="*/ 482 w 567"/>
                  <a:gd name="T19" fmla="*/ 454 h 794"/>
                  <a:gd name="T20" fmla="*/ 425 w 567"/>
                  <a:gd name="T21" fmla="*/ 454 h 794"/>
                  <a:gd name="T22" fmla="*/ 453 w 567"/>
                  <a:gd name="T23" fmla="*/ 397 h 794"/>
                  <a:gd name="T24" fmla="*/ 425 w 567"/>
                  <a:gd name="T25" fmla="*/ 369 h 794"/>
                  <a:gd name="T26" fmla="*/ 453 w 567"/>
                  <a:gd name="T27" fmla="*/ 312 h 794"/>
                  <a:gd name="T28" fmla="*/ 425 w 567"/>
                  <a:gd name="T29" fmla="*/ 199 h 794"/>
                  <a:gd name="T30" fmla="*/ 453 w 567"/>
                  <a:gd name="T31" fmla="*/ 114 h 794"/>
                  <a:gd name="T32" fmla="*/ 425 w 567"/>
                  <a:gd name="T33" fmla="*/ 29 h 794"/>
                  <a:gd name="T34" fmla="*/ 368 w 567"/>
                  <a:gd name="T35" fmla="*/ 0 h 794"/>
                  <a:gd name="T36" fmla="*/ 311 w 567"/>
                  <a:gd name="T37" fmla="*/ 0 h 794"/>
                  <a:gd name="T38" fmla="*/ 283 w 567"/>
                  <a:gd name="T39" fmla="*/ 29 h 794"/>
                  <a:gd name="T40" fmla="*/ 255 w 567"/>
                  <a:gd name="T41" fmla="*/ 0 h 794"/>
                  <a:gd name="T42" fmla="*/ 141 w 567"/>
                  <a:gd name="T43" fmla="*/ 0 h 794"/>
                  <a:gd name="T44" fmla="*/ 141 w 567"/>
                  <a:gd name="T45" fmla="*/ 57 h 794"/>
                  <a:gd name="T46" fmla="*/ 113 w 567"/>
                  <a:gd name="T47" fmla="*/ 114 h 794"/>
                  <a:gd name="T48" fmla="*/ 141 w 567"/>
                  <a:gd name="T49" fmla="*/ 142 h 794"/>
                  <a:gd name="T50" fmla="*/ 113 w 567"/>
                  <a:gd name="T51" fmla="*/ 284 h 794"/>
                  <a:gd name="T52" fmla="*/ 56 w 567"/>
                  <a:gd name="T53" fmla="*/ 284 h 794"/>
                  <a:gd name="T54" fmla="*/ 28 w 567"/>
                  <a:gd name="T55" fmla="*/ 255 h 794"/>
                  <a:gd name="T56" fmla="*/ 0 w 567"/>
                  <a:gd name="T57" fmla="*/ 284 h 794"/>
                  <a:gd name="T58" fmla="*/ 56 w 567"/>
                  <a:gd name="T59" fmla="*/ 340 h 794"/>
                  <a:gd name="T60" fmla="*/ 28 w 567"/>
                  <a:gd name="T61" fmla="*/ 369 h 794"/>
                  <a:gd name="T62" fmla="*/ 28 w 567"/>
                  <a:gd name="T63" fmla="*/ 454 h 794"/>
                  <a:gd name="T64" fmla="*/ 85 w 567"/>
                  <a:gd name="T65" fmla="*/ 397 h 794"/>
                  <a:gd name="T66" fmla="*/ 113 w 567"/>
                  <a:gd name="T67" fmla="*/ 397 h 794"/>
                  <a:gd name="T68" fmla="*/ 85 w 567"/>
                  <a:gd name="T69" fmla="*/ 454 h 794"/>
                  <a:gd name="T70" fmla="*/ 170 w 567"/>
                  <a:gd name="T71" fmla="*/ 482 h 794"/>
                  <a:gd name="T72" fmla="*/ 170 w 567"/>
                  <a:gd name="T73" fmla="*/ 511 h 794"/>
                  <a:gd name="T74" fmla="*/ 198 w 567"/>
                  <a:gd name="T75" fmla="*/ 482 h 794"/>
                  <a:gd name="T76" fmla="*/ 226 w 567"/>
                  <a:gd name="T77" fmla="*/ 539 h 794"/>
                  <a:gd name="T78" fmla="*/ 255 w 567"/>
                  <a:gd name="T79" fmla="*/ 539 h 794"/>
                  <a:gd name="T80" fmla="*/ 283 w 567"/>
                  <a:gd name="T81" fmla="*/ 596 h 794"/>
                  <a:gd name="T82" fmla="*/ 283 w 567"/>
                  <a:gd name="T83" fmla="*/ 652 h 794"/>
                  <a:gd name="T84" fmla="*/ 311 w 567"/>
                  <a:gd name="T85" fmla="*/ 652 h 794"/>
                  <a:gd name="T86" fmla="*/ 311 w 567"/>
                  <a:gd name="T87" fmla="*/ 709 h 794"/>
                  <a:gd name="T88" fmla="*/ 340 w 567"/>
                  <a:gd name="T89" fmla="*/ 737 h 794"/>
                  <a:gd name="T90" fmla="*/ 368 w 567"/>
                  <a:gd name="T9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7" h="794">
                    <a:moveTo>
                      <a:pt x="368" y="794"/>
                    </a:moveTo>
                    <a:lnTo>
                      <a:pt x="397" y="794"/>
                    </a:lnTo>
                    <a:lnTo>
                      <a:pt x="425" y="709"/>
                    </a:lnTo>
                    <a:lnTo>
                      <a:pt x="567" y="737"/>
                    </a:lnTo>
                    <a:lnTo>
                      <a:pt x="538" y="681"/>
                    </a:lnTo>
                    <a:lnTo>
                      <a:pt x="510" y="652"/>
                    </a:lnTo>
                    <a:lnTo>
                      <a:pt x="567" y="624"/>
                    </a:lnTo>
                    <a:lnTo>
                      <a:pt x="538" y="539"/>
                    </a:lnTo>
                    <a:lnTo>
                      <a:pt x="510" y="454"/>
                    </a:lnTo>
                    <a:lnTo>
                      <a:pt x="482" y="454"/>
                    </a:lnTo>
                    <a:lnTo>
                      <a:pt x="425" y="454"/>
                    </a:lnTo>
                    <a:lnTo>
                      <a:pt x="453" y="397"/>
                    </a:lnTo>
                    <a:lnTo>
                      <a:pt x="425" y="369"/>
                    </a:lnTo>
                    <a:lnTo>
                      <a:pt x="453" y="312"/>
                    </a:lnTo>
                    <a:lnTo>
                      <a:pt x="425" y="199"/>
                    </a:lnTo>
                    <a:lnTo>
                      <a:pt x="453" y="114"/>
                    </a:lnTo>
                    <a:lnTo>
                      <a:pt x="425" y="29"/>
                    </a:lnTo>
                    <a:lnTo>
                      <a:pt x="368" y="0"/>
                    </a:lnTo>
                    <a:lnTo>
                      <a:pt x="311" y="0"/>
                    </a:lnTo>
                    <a:lnTo>
                      <a:pt x="283" y="29"/>
                    </a:lnTo>
                    <a:lnTo>
                      <a:pt x="255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113" y="114"/>
                    </a:lnTo>
                    <a:lnTo>
                      <a:pt x="141" y="142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56" y="340"/>
                    </a:lnTo>
                    <a:lnTo>
                      <a:pt x="28" y="369"/>
                    </a:lnTo>
                    <a:lnTo>
                      <a:pt x="28" y="454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70" y="482"/>
                    </a:lnTo>
                    <a:lnTo>
                      <a:pt x="170" y="511"/>
                    </a:lnTo>
                    <a:lnTo>
                      <a:pt x="198" y="482"/>
                    </a:lnTo>
                    <a:lnTo>
                      <a:pt x="226" y="539"/>
                    </a:lnTo>
                    <a:lnTo>
                      <a:pt x="255" y="539"/>
                    </a:lnTo>
                    <a:lnTo>
                      <a:pt x="283" y="596"/>
                    </a:lnTo>
                    <a:lnTo>
                      <a:pt x="283" y="652"/>
                    </a:lnTo>
                    <a:lnTo>
                      <a:pt x="311" y="652"/>
                    </a:lnTo>
                    <a:lnTo>
                      <a:pt x="311" y="709"/>
                    </a:lnTo>
                    <a:lnTo>
                      <a:pt x="340" y="737"/>
                    </a:lnTo>
                    <a:lnTo>
                      <a:pt x="368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4174" y="2911"/>
                <a:ext cx="992" cy="1559"/>
              </a:xfrm>
              <a:custGeom>
                <a:avLst/>
                <a:gdLst>
                  <a:gd name="T0" fmla="*/ 765 w 992"/>
                  <a:gd name="T1" fmla="*/ 1559 h 1559"/>
                  <a:gd name="T2" fmla="*/ 794 w 992"/>
                  <a:gd name="T3" fmla="*/ 1445 h 1559"/>
                  <a:gd name="T4" fmla="*/ 765 w 992"/>
                  <a:gd name="T5" fmla="*/ 1332 h 1559"/>
                  <a:gd name="T6" fmla="*/ 708 w 992"/>
                  <a:gd name="T7" fmla="*/ 1247 h 1559"/>
                  <a:gd name="T8" fmla="*/ 680 w 992"/>
                  <a:gd name="T9" fmla="*/ 1190 h 1559"/>
                  <a:gd name="T10" fmla="*/ 652 w 992"/>
                  <a:gd name="T11" fmla="*/ 1077 h 1559"/>
                  <a:gd name="T12" fmla="*/ 595 w 992"/>
                  <a:gd name="T13" fmla="*/ 1020 h 1559"/>
                  <a:gd name="T14" fmla="*/ 567 w 992"/>
                  <a:gd name="T15" fmla="*/ 1020 h 1559"/>
                  <a:gd name="T16" fmla="*/ 510 w 992"/>
                  <a:gd name="T17" fmla="*/ 935 h 1559"/>
                  <a:gd name="T18" fmla="*/ 425 w 992"/>
                  <a:gd name="T19" fmla="*/ 992 h 1559"/>
                  <a:gd name="T20" fmla="*/ 453 w 992"/>
                  <a:gd name="T21" fmla="*/ 878 h 1559"/>
                  <a:gd name="T22" fmla="*/ 425 w 992"/>
                  <a:gd name="T23" fmla="*/ 793 h 1559"/>
                  <a:gd name="T24" fmla="*/ 510 w 992"/>
                  <a:gd name="T25" fmla="*/ 822 h 1559"/>
                  <a:gd name="T26" fmla="*/ 538 w 992"/>
                  <a:gd name="T27" fmla="*/ 680 h 1559"/>
                  <a:gd name="T28" fmla="*/ 538 w 992"/>
                  <a:gd name="T29" fmla="*/ 595 h 1559"/>
                  <a:gd name="T30" fmla="*/ 652 w 992"/>
                  <a:gd name="T31" fmla="*/ 538 h 1559"/>
                  <a:gd name="T32" fmla="*/ 708 w 992"/>
                  <a:gd name="T33" fmla="*/ 538 h 1559"/>
                  <a:gd name="T34" fmla="*/ 822 w 992"/>
                  <a:gd name="T35" fmla="*/ 567 h 1559"/>
                  <a:gd name="T36" fmla="*/ 879 w 992"/>
                  <a:gd name="T37" fmla="*/ 652 h 1559"/>
                  <a:gd name="T38" fmla="*/ 964 w 992"/>
                  <a:gd name="T39" fmla="*/ 538 h 1559"/>
                  <a:gd name="T40" fmla="*/ 964 w 992"/>
                  <a:gd name="T41" fmla="*/ 425 h 1559"/>
                  <a:gd name="T42" fmla="*/ 907 w 992"/>
                  <a:gd name="T43" fmla="*/ 340 h 1559"/>
                  <a:gd name="T44" fmla="*/ 935 w 992"/>
                  <a:gd name="T45" fmla="*/ 141 h 1559"/>
                  <a:gd name="T46" fmla="*/ 822 w 992"/>
                  <a:gd name="T47" fmla="*/ 113 h 1559"/>
                  <a:gd name="T48" fmla="*/ 822 w 992"/>
                  <a:gd name="T49" fmla="*/ 28 h 1559"/>
                  <a:gd name="T50" fmla="*/ 680 w 992"/>
                  <a:gd name="T51" fmla="*/ 28 h 1559"/>
                  <a:gd name="T52" fmla="*/ 453 w 992"/>
                  <a:gd name="T53" fmla="*/ 28 h 1559"/>
                  <a:gd name="T54" fmla="*/ 312 w 992"/>
                  <a:gd name="T55" fmla="*/ 141 h 1559"/>
                  <a:gd name="T56" fmla="*/ 312 w 992"/>
                  <a:gd name="T57" fmla="*/ 170 h 1559"/>
                  <a:gd name="T58" fmla="*/ 227 w 992"/>
                  <a:gd name="T59" fmla="*/ 198 h 1559"/>
                  <a:gd name="T60" fmla="*/ 198 w 992"/>
                  <a:gd name="T61" fmla="*/ 311 h 1559"/>
                  <a:gd name="T62" fmla="*/ 85 w 992"/>
                  <a:gd name="T63" fmla="*/ 482 h 1559"/>
                  <a:gd name="T64" fmla="*/ 28 w 992"/>
                  <a:gd name="T65" fmla="*/ 595 h 1559"/>
                  <a:gd name="T66" fmla="*/ 0 w 992"/>
                  <a:gd name="T67" fmla="*/ 708 h 1559"/>
                  <a:gd name="T68" fmla="*/ 85 w 992"/>
                  <a:gd name="T69" fmla="*/ 708 h 1559"/>
                  <a:gd name="T70" fmla="*/ 170 w 992"/>
                  <a:gd name="T71" fmla="*/ 737 h 1559"/>
                  <a:gd name="T72" fmla="*/ 170 w 992"/>
                  <a:gd name="T73" fmla="*/ 793 h 1559"/>
                  <a:gd name="T74" fmla="*/ 227 w 992"/>
                  <a:gd name="T75" fmla="*/ 850 h 1559"/>
                  <a:gd name="T76" fmla="*/ 198 w 992"/>
                  <a:gd name="T77" fmla="*/ 935 h 1559"/>
                  <a:gd name="T78" fmla="*/ 198 w 992"/>
                  <a:gd name="T79" fmla="*/ 1105 h 1559"/>
                  <a:gd name="T80" fmla="*/ 312 w 992"/>
                  <a:gd name="T81" fmla="*/ 1105 h 1559"/>
                  <a:gd name="T82" fmla="*/ 283 w 992"/>
                  <a:gd name="T83" fmla="*/ 1219 h 1559"/>
                  <a:gd name="T84" fmla="*/ 368 w 992"/>
                  <a:gd name="T85" fmla="*/ 1332 h 1559"/>
                  <a:gd name="T86" fmla="*/ 453 w 992"/>
                  <a:gd name="T87" fmla="*/ 1360 h 1559"/>
                  <a:gd name="T88" fmla="*/ 538 w 992"/>
                  <a:gd name="T89" fmla="*/ 1389 h 1559"/>
                  <a:gd name="T90" fmla="*/ 595 w 992"/>
                  <a:gd name="T91" fmla="*/ 1445 h 1559"/>
                  <a:gd name="T92" fmla="*/ 708 w 992"/>
                  <a:gd name="T93" fmla="*/ 1559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2" h="1559">
                    <a:moveTo>
                      <a:pt x="708" y="1559"/>
                    </a:moveTo>
                    <a:lnTo>
                      <a:pt x="765" y="1559"/>
                    </a:lnTo>
                    <a:lnTo>
                      <a:pt x="794" y="1474"/>
                    </a:lnTo>
                    <a:lnTo>
                      <a:pt x="794" y="1445"/>
                    </a:lnTo>
                    <a:lnTo>
                      <a:pt x="737" y="1389"/>
                    </a:lnTo>
                    <a:lnTo>
                      <a:pt x="765" y="1332"/>
                    </a:lnTo>
                    <a:lnTo>
                      <a:pt x="737" y="1275"/>
                    </a:lnTo>
                    <a:lnTo>
                      <a:pt x="708" y="1247"/>
                    </a:lnTo>
                    <a:lnTo>
                      <a:pt x="708" y="1190"/>
                    </a:lnTo>
                    <a:lnTo>
                      <a:pt x="680" y="1190"/>
                    </a:lnTo>
                    <a:lnTo>
                      <a:pt x="680" y="1134"/>
                    </a:lnTo>
                    <a:lnTo>
                      <a:pt x="652" y="1077"/>
                    </a:lnTo>
                    <a:lnTo>
                      <a:pt x="623" y="1077"/>
                    </a:lnTo>
                    <a:lnTo>
                      <a:pt x="595" y="1020"/>
                    </a:lnTo>
                    <a:lnTo>
                      <a:pt x="567" y="1049"/>
                    </a:lnTo>
                    <a:lnTo>
                      <a:pt x="567" y="1020"/>
                    </a:lnTo>
                    <a:lnTo>
                      <a:pt x="482" y="992"/>
                    </a:lnTo>
                    <a:lnTo>
                      <a:pt x="510" y="935"/>
                    </a:lnTo>
                    <a:lnTo>
                      <a:pt x="482" y="935"/>
                    </a:lnTo>
                    <a:lnTo>
                      <a:pt x="425" y="992"/>
                    </a:lnTo>
                    <a:lnTo>
                      <a:pt x="425" y="907"/>
                    </a:lnTo>
                    <a:lnTo>
                      <a:pt x="453" y="878"/>
                    </a:lnTo>
                    <a:lnTo>
                      <a:pt x="397" y="822"/>
                    </a:lnTo>
                    <a:lnTo>
                      <a:pt x="425" y="793"/>
                    </a:lnTo>
                    <a:lnTo>
                      <a:pt x="453" y="822"/>
                    </a:lnTo>
                    <a:lnTo>
                      <a:pt x="510" y="822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10" y="652"/>
                    </a:lnTo>
                    <a:lnTo>
                      <a:pt x="538" y="595"/>
                    </a:lnTo>
                    <a:lnTo>
                      <a:pt x="538" y="538"/>
                    </a:lnTo>
                    <a:lnTo>
                      <a:pt x="652" y="538"/>
                    </a:lnTo>
                    <a:lnTo>
                      <a:pt x="680" y="567"/>
                    </a:lnTo>
                    <a:lnTo>
                      <a:pt x="708" y="538"/>
                    </a:lnTo>
                    <a:lnTo>
                      <a:pt x="765" y="538"/>
                    </a:lnTo>
                    <a:lnTo>
                      <a:pt x="822" y="567"/>
                    </a:lnTo>
                    <a:lnTo>
                      <a:pt x="850" y="652"/>
                    </a:lnTo>
                    <a:lnTo>
                      <a:pt x="879" y="652"/>
                    </a:lnTo>
                    <a:lnTo>
                      <a:pt x="964" y="623"/>
                    </a:lnTo>
                    <a:lnTo>
                      <a:pt x="964" y="538"/>
                    </a:lnTo>
                    <a:lnTo>
                      <a:pt x="992" y="482"/>
                    </a:lnTo>
                    <a:lnTo>
                      <a:pt x="964" y="425"/>
                    </a:lnTo>
                    <a:lnTo>
                      <a:pt x="907" y="396"/>
                    </a:lnTo>
                    <a:lnTo>
                      <a:pt x="907" y="340"/>
                    </a:lnTo>
                    <a:lnTo>
                      <a:pt x="935" y="283"/>
                    </a:lnTo>
                    <a:lnTo>
                      <a:pt x="935" y="141"/>
                    </a:lnTo>
                    <a:lnTo>
                      <a:pt x="879" y="113"/>
                    </a:lnTo>
                    <a:lnTo>
                      <a:pt x="822" y="113"/>
                    </a:lnTo>
                    <a:lnTo>
                      <a:pt x="794" y="85"/>
                    </a:lnTo>
                    <a:lnTo>
                      <a:pt x="822" y="28"/>
                    </a:lnTo>
                    <a:lnTo>
                      <a:pt x="765" y="0"/>
                    </a:lnTo>
                    <a:lnTo>
                      <a:pt x="680" y="28"/>
                    </a:lnTo>
                    <a:lnTo>
                      <a:pt x="595" y="56"/>
                    </a:lnTo>
                    <a:lnTo>
                      <a:pt x="453" y="28"/>
                    </a:lnTo>
                    <a:lnTo>
                      <a:pt x="368" y="56"/>
                    </a:lnTo>
                    <a:lnTo>
                      <a:pt x="312" y="141"/>
                    </a:lnTo>
                    <a:lnTo>
                      <a:pt x="340" y="170"/>
                    </a:lnTo>
                    <a:lnTo>
                      <a:pt x="312" y="170"/>
                    </a:lnTo>
                    <a:lnTo>
                      <a:pt x="283" y="226"/>
                    </a:lnTo>
                    <a:lnTo>
                      <a:pt x="227" y="198"/>
                    </a:lnTo>
                    <a:lnTo>
                      <a:pt x="141" y="255"/>
                    </a:lnTo>
                    <a:lnTo>
                      <a:pt x="198" y="311"/>
                    </a:lnTo>
                    <a:lnTo>
                      <a:pt x="198" y="340"/>
                    </a:lnTo>
                    <a:lnTo>
                      <a:pt x="85" y="482"/>
                    </a:lnTo>
                    <a:lnTo>
                      <a:pt x="85" y="538"/>
                    </a:lnTo>
                    <a:lnTo>
                      <a:pt x="28" y="595"/>
                    </a:lnTo>
                    <a:lnTo>
                      <a:pt x="28" y="652"/>
                    </a:lnTo>
                    <a:lnTo>
                      <a:pt x="0" y="708"/>
                    </a:lnTo>
                    <a:lnTo>
                      <a:pt x="56" y="765"/>
                    </a:lnTo>
                    <a:lnTo>
                      <a:pt x="85" y="708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98" y="765"/>
                    </a:lnTo>
                    <a:lnTo>
                      <a:pt x="170" y="793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83" y="935"/>
                    </a:lnTo>
                    <a:lnTo>
                      <a:pt x="198" y="935"/>
                    </a:lnTo>
                    <a:lnTo>
                      <a:pt x="141" y="1020"/>
                    </a:lnTo>
                    <a:lnTo>
                      <a:pt x="198" y="1105"/>
                    </a:lnTo>
                    <a:lnTo>
                      <a:pt x="283" y="1077"/>
                    </a:lnTo>
                    <a:lnTo>
                      <a:pt x="312" y="1105"/>
                    </a:lnTo>
                    <a:lnTo>
                      <a:pt x="283" y="1134"/>
                    </a:lnTo>
                    <a:lnTo>
                      <a:pt x="283" y="1219"/>
                    </a:lnTo>
                    <a:lnTo>
                      <a:pt x="368" y="1304"/>
                    </a:lnTo>
                    <a:lnTo>
                      <a:pt x="368" y="1332"/>
                    </a:lnTo>
                    <a:lnTo>
                      <a:pt x="425" y="1275"/>
                    </a:lnTo>
                    <a:lnTo>
                      <a:pt x="453" y="1360"/>
                    </a:lnTo>
                    <a:lnTo>
                      <a:pt x="510" y="1360"/>
                    </a:lnTo>
                    <a:lnTo>
                      <a:pt x="538" y="1389"/>
                    </a:lnTo>
                    <a:lnTo>
                      <a:pt x="595" y="1389"/>
                    </a:lnTo>
                    <a:lnTo>
                      <a:pt x="595" y="1445"/>
                    </a:lnTo>
                    <a:lnTo>
                      <a:pt x="680" y="1474"/>
                    </a:lnTo>
                    <a:lnTo>
                      <a:pt x="708" y="155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4939" y="2599"/>
                <a:ext cx="624" cy="1729"/>
              </a:xfrm>
              <a:custGeom>
                <a:avLst/>
                <a:gdLst>
                  <a:gd name="T0" fmla="*/ 482 w 624"/>
                  <a:gd name="T1" fmla="*/ 1672 h 1729"/>
                  <a:gd name="T2" fmla="*/ 454 w 624"/>
                  <a:gd name="T3" fmla="*/ 1644 h 1729"/>
                  <a:gd name="T4" fmla="*/ 397 w 624"/>
                  <a:gd name="T5" fmla="*/ 1531 h 1729"/>
                  <a:gd name="T6" fmla="*/ 425 w 624"/>
                  <a:gd name="T7" fmla="*/ 1474 h 1729"/>
                  <a:gd name="T8" fmla="*/ 510 w 624"/>
                  <a:gd name="T9" fmla="*/ 1417 h 1729"/>
                  <a:gd name="T10" fmla="*/ 510 w 624"/>
                  <a:gd name="T11" fmla="*/ 1332 h 1729"/>
                  <a:gd name="T12" fmla="*/ 482 w 624"/>
                  <a:gd name="T13" fmla="*/ 1247 h 1729"/>
                  <a:gd name="T14" fmla="*/ 567 w 624"/>
                  <a:gd name="T15" fmla="*/ 1020 h 1729"/>
                  <a:gd name="T16" fmla="*/ 596 w 624"/>
                  <a:gd name="T17" fmla="*/ 879 h 1729"/>
                  <a:gd name="T18" fmla="*/ 510 w 624"/>
                  <a:gd name="T19" fmla="*/ 765 h 1729"/>
                  <a:gd name="T20" fmla="*/ 510 w 624"/>
                  <a:gd name="T21" fmla="*/ 708 h 1729"/>
                  <a:gd name="T22" fmla="*/ 510 w 624"/>
                  <a:gd name="T23" fmla="*/ 538 h 1729"/>
                  <a:gd name="T24" fmla="*/ 482 w 624"/>
                  <a:gd name="T25" fmla="*/ 425 h 1729"/>
                  <a:gd name="T26" fmla="*/ 539 w 624"/>
                  <a:gd name="T27" fmla="*/ 312 h 1729"/>
                  <a:gd name="T28" fmla="*/ 624 w 624"/>
                  <a:gd name="T29" fmla="*/ 227 h 1729"/>
                  <a:gd name="T30" fmla="*/ 539 w 624"/>
                  <a:gd name="T31" fmla="*/ 227 h 1729"/>
                  <a:gd name="T32" fmla="*/ 425 w 624"/>
                  <a:gd name="T33" fmla="*/ 198 h 1729"/>
                  <a:gd name="T34" fmla="*/ 397 w 624"/>
                  <a:gd name="T35" fmla="*/ 113 h 1729"/>
                  <a:gd name="T36" fmla="*/ 312 w 624"/>
                  <a:gd name="T37" fmla="*/ 0 h 1729"/>
                  <a:gd name="T38" fmla="*/ 227 w 624"/>
                  <a:gd name="T39" fmla="*/ 142 h 1729"/>
                  <a:gd name="T40" fmla="*/ 227 w 624"/>
                  <a:gd name="T41" fmla="*/ 227 h 1729"/>
                  <a:gd name="T42" fmla="*/ 29 w 624"/>
                  <a:gd name="T43" fmla="*/ 170 h 1729"/>
                  <a:gd name="T44" fmla="*/ 0 w 624"/>
                  <a:gd name="T45" fmla="*/ 312 h 1729"/>
                  <a:gd name="T46" fmla="*/ 29 w 624"/>
                  <a:gd name="T47" fmla="*/ 397 h 1729"/>
                  <a:gd name="T48" fmla="*/ 114 w 624"/>
                  <a:gd name="T49" fmla="*/ 425 h 1729"/>
                  <a:gd name="T50" fmla="*/ 170 w 624"/>
                  <a:gd name="T51" fmla="*/ 595 h 1729"/>
                  <a:gd name="T52" fmla="*/ 142 w 624"/>
                  <a:gd name="T53" fmla="*/ 708 h 1729"/>
                  <a:gd name="T54" fmla="*/ 227 w 624"/>
                  <a:gd name="T55" fmla="*/ 794 h 1729"/>
                  <a:gd name="T56" fmla="*/ 199 w 624"/>
                  <a:gd name="T57" fmla="*/ 935 h 1729"/>
                  <a:gd name="T58" fmla="*/ 85 w 624"/>
                  <a:gd name="T59" fmla="*/ 964 h 1729"/>
                  <a:gd name="T60" fmla="*/ 85 w 624"/>
                  <a:gd name="T61" fmla="*/ 1162 h 1729"/>
                  <a:gd name="T62" fmla="*/ 85 w 624"/>
                  <a:gd name="T63" fmla="*/ 1247 h 1729"/>
                  <a:gd name="T64" fmla="*/ 142 w 624"/>
                  <a:gd name="T65" fmla="*/ 1304 h 1729"/>
                  <a:gd name="T66" fmla="*/ 142 w 624"/>
                  <a:gd name="T67" fmla="*/ 1502 h 1729"/>
                  <a:gd name="T68" fmla="*/ 199 w 624"/>
                  <a:gd name="T69" fmla="*/ 1587 h 1729"/>
                  <a:gd name="T70" fmla="*/ 199 w 624"/>
                  <a:gd name="T71" fmla="*/ 1729 h 1729"/>
                  <a:gd name="T72" fmla="*/ 340 w 624"/>
                  <a:gd name="T73" fmla="*/ 1729 h 1729"/>
                  <a:gd name="T74" fmla="*/ 425 w 624"/>
                  <a:gd name="T75" fmla="*/ 1701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1729">
                    <a:moveTo>
                      <a:pt x="425" y="1701"/>
                    </a:moveTo>
                    <a:lnTo>
                      <a:pt x="482" y="1672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54" y="1559"/>
                    </a:lnTo>
                    <a:lnTo>
                      <a:pt x="397" y="1531"/>
                    </a:lnTo>
                    <a:lnTo>
                      <a:pt x="397" y="1502"/>
                    </a:lnTo>
                    <a:lnTo>
                      <a:pt x="425" y="1474"/>
                    </a:lnTo>
                    <a:lnTo>
                      <a:pt x="482" y="1474"/>
                    </a:lnTo>
                    <a:lnTo>
                      <a:pt x="510" y="1417"/>
                    </a:lnTo>
                    <a:lnTo>
                      <a:pt x="482" y="1361"/>
                    </a:lnTo>
                    <a:lnTo>
                      <a:pt x="510" y="1332"/>
                    </a:lnTo>
                    <a:lnTo>
                      <a:pt x="510" y="1275"/>
                    </a:lnTo>
                    <a:lnTo>
                      <a:pt x="482" y="1247"/>
                    </a:lnTo>
                    <a:lnTo>
                      <a:pt x="539" y="1162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96" y="879"/>
                    </a:lnTo>
                    <a:lnTo>
                      <a:pt x="539" y="879"/>
                    </a:lnTo>
                    <a:lnTo>
                      <a:pt x="510" y="765"/>
                    </a:lnTo>
                    <a:lnTo>
                      <a:pt x="539" y="708"/>
                    </a:lnTo>
                    <a:lnTo>
                      <a:pt x="510" y="708"/>
                    </a:lnTo>
                    <a:lnTo>
                      <a:pt x="454" y="538"/>
                    </a:lnTo>
                    <a:lnTo>
                      <a:pt x="510" y="538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9" y="368"/>
                    </a:lnTo>
                    <a:lnTo>
                      <a:pt x="539" y="312"/>
                    </a:lnTo>
                    <a:lnTo>
                      <a:pt x="567" y="283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539" y="227"/>
                    </a:lnTo>
                    <a:lnTo>
                      <a:pt x="482" y="255"/>
                    </a:lnTo>
                    <a:lnTo>
                      <a:pt x="425" y="198"/>
                    </a:lnTo>
                    <a:lnTo>
                      <a:pt x="425" y="113"/>
                    </a:lnTo>
                    <a:lnTo>
                      <a:pt x="397" y="113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199" y="198"/>
                    </a:lnTo>
                    <a:lnTo>
                      <a:pt x="29" y="170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57" y="425"/>
                    </a:lnTo>
                    <a:lnTo>
                      <a:pt x="114" y="425"/>
                    </a:lnTo>
                    <a:lnTo>
                      <a:pt x="170" y="453"/>
                    </a:lnTo>
                    <a:lnTo>
                      <a:pt x="170" y="595"/>
                    </a:lnTo>
                    <a:lnTo>
                      <a:pt x="142" y="652"/>
                    </a:lnTo>
                    <a:lnTo>
                      <a:pt x="142" y="708"/>
                    </a:lnTo>
                    <a:lnTo>
                      <a:pt x="199" y="737"/>
                    </a:lnTo>
                    <a:lnTo>
                      <a:pt x="227" y="794"/>
                    </a:lnTo>
                    <a:lnTo>
                      <a:pt x="199" y="850"/>
                    </a:lnTo>
                    <a:lnTo>
                      <a:pt x="199" y="935"/>
                    </a:lnTo>
                    <a:lnTo>
                      <a:pt x="119" y="959"/>
                    </a:lnTo>
                    <a:lnTo>
                      <a:pt x="85" y="964"/>
                    </a:lnTo>
                    <a:lnTo>
                      <a:pt x="57" y="1049"/>
                    </a:lnTo>
                    <a:lnTo>
                      <a:pt x="85" y="1162"/>
                    </a:lnTo>
                    <a:lnTo>
                      <a:pt x="57" y="1219"/>
                    </a:lnTo>
                    <a:lnTo>
                      <a:pt x="85" y="1247"/>
                    </a:lnTo>
                    <a:lnTo>
                      <a:pt x="57" y="1304"/>
                    </a:lnTo>
                    <a:lnTo>
                      <a:pt x="142" y="1304"/>
                    </a:lnTo>
                    <a:lnTo>
                      <a:pt x="199" y="1474"/>
                    </a:lnTo>
                    <a:lnTo>
                      <a:pt x="142" y="1502"/>
                    </a:lnTo>
                    <a:lnTo>
                      <a:pt x="170" y="1531"/>
                    </a:lnTo>
                    <a:lnTo>
                      <a:pt x="199" y="1587"/>
                    </a:lnTo>
                    <a:lnTo>
                      <a:pt x="227" y="1672"/>
                    </a:lnTo>
                    <a:lnTo>
                      <a:pt x="199" y="1729"/>
                    </a:lnTo>
                    <a:lnTo>
                      <a:pt x="284" y="1729"/>
                    </a:lnTo>
                    <a:lnTo>
                      <a:pt x="340" y="1729"/>
                    </a:lnTo>
                    <a:lnTo>
                      <a:pt x="369" y="1672"/>
                    </a:lnTo>
                    <a:lnTo>
                      <a:pt x="425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988" name="Group 748"/>
            <p:cNvGrpSpPr>
              <a:grpSpLocks/>
            </p:cNvGrpSpPr>
            <p:nvPr/>
          </p:nvGrpSpPr>
          <p:grpSpPr bwMode="auto">
            <a:xfrm>
              <a:off x="1674813" y="120649"/>
              <a:ext cx="8461379" cy="9359905"/>
              <a:chOff x="1055" y="76"/>
              <a:chExt cx="5330" cy="5896"/>
            </a:xfrm>
          </p:grpSpPr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1055" y="76"/>
                <a:ext cx="1673" cy="1474"/>
              </a:xfrm>
              <a:custGeom>
                <a:avLst/>
                <a:gdLst>
                  <a:gd name="T0" fmla="*/ 539 w 1673"/>
                  <a:gd name="T1" fmla="*/ 482 h 1474"/>
                  <a:gd name="T2" fmla="*/ 454 w 1673"/>
                  <a:gd name="T3" fmla="*/ 595 h 1474"/>
                  <a:gd name="T4" fmla="*/ 454 w 1673"/>
                  <a:gd name="T5" fmla="*/ 652 h 1474"/>
                  <a:gd name="T6" fmla="*/ 284 w 1673"/>
                  <a:gd name="T7" fmla="*/ 737 h 1474"/>
                  <a:gd name="T8" fmla="*/ 114 w 1673"/>
                  <a:gd name="T9" fmla="*/ 737 h 1474"/>
                  <a:gd name="T10" fmla="*/ 142 w 1673"/>
                  <a:gd name="T11" fmla="*/ 680 h 1474"/>
                  <a:gd name="T12" fmla="*/ 57 w 1673"/>
                  <a:gd name="T13" fmla="*/ 680 h 1474"/>
                  <a:gd name="T14" fmla="*/ 29 w 1673"/>
                  <a:gd name="T15" fmla="*/ 765 h 1474"/>
                  <a:gd name="T16" fmla="*/ 57 w 1673"/>
                  <a:gd name="T17" fmla="*/ 935 h 1474"/>
                  <a:gd name="T18" fmla="*/ 0 w 1673"/>
                  <a:gd name="T19" fmla="*/ 1049 h 1474"/>
                  <a:gd name="T20" fmla="*/ 114 w 1673"/>
                  <a:gd name="T21" fmla="*/ 1219 h 1474"/>
                  <a:gd name="T22" fmla="*/ 255 w 1673"/>
                  <a:gd name="T23" fmla="*/ 1332 h 1474"/>
                  <a:gd name="T24" fmla="*/ 255 w 1673"/>
                  <a:gd name="T25" fmla="*/ 1417 h 1474"/>
                  <a:gd name="T26" fmla="*/ 312 w 1673"/>
                  <a:gd name="T27" fmla="*/ 1474 h 1474"/>
                  <a:gd name="T28" fmla="*/ 454 w 1673"/>
                  <a:gd name="T29" fmla="*/ 1445 h 1474"/>
                  <a:gd name="T30" fmla="*/ 624 w 1673"/>
                  <a:gd name="T31" fmla="*/ 1360 h 1474"/>
                  <a:gd name="T32" fmla="*/ 766 w 1673"/>
                  <a:gd name="T33" fmla="*/ 1332 h 1474"/>
                  <a:gd name="T34" fmla="*/ 879 w 1673"/>
                  <a:gd name="T35" fmla="*/ 1389 h 1474"/>
                  <a:gd name="T36" fmla="*/ 1049 w 1673"/>
                  <a:gd name="T37" fmla="*/ 1275 h 1474"/>
                  <a:gd name="T38" fmla="*/ 1163 w 1673"/>
                  <a:gd name="T39" fmla="*/ 1275 h 1474"/>
                  <a:gd name="T40" fmla="*/ 1276 w 1673"/>
                  <a:gd name="T41" fmla="*/ 1077 h 1474"/>
                  <a:gd name="T42" fmla="*/ 1389 w 1673"/>
                  <a:gd name="T43" fmla="*/ 964 h 1474"/>
                  <a:gd name="T44" fmla="*/ 1446 w 1673"/>
                  <a:gd name="T45" fmla="*/ 964 h 1474"/>
                  <a:gd name="T46" fmla="*/ 1446 w 1673"/>
                  <a:gd name="T47" fmla="*/ 907 h 1474"/>
                  <a:gd name="T48" fmla="*/ 1361 w 1673"/>
                  <a:gd name="T49" fmla="*/ 822 h 1474"/>
                  <a:gd name="T50" fmla="*/ 1361 w 1673"/>
                  <a:gd name="T51" fmla="*/ 708 h 1474"/>
                  <a:gd name="T52" fmla="*/ 1418 w 1673"/>
                  <a:gd name="T53" fmla="*/ 680 h 1474"/>
                  <a:gd name="T54" fmla="*/ 1418 w 1673"/>
                  <a:gd name="T55" fmla="*/ 623 h 1474"/>
                  <a:gd name="T56" fmla="*/ 1474 w 1673"/>
                  <a:gd name="T57" fmla="*/ 623 h 1474"/>
                  <a:gd name="T58" fmla="*/ 1560 w 1673"/>
                  <a:gd name="T59" fmla="*/ 680 h 1474"/>
                  <a:gd name="T60" fmla="*/ 1531 w 1673"/>
                  <a:gd name="T61" fmla="*/ 567 h 1474"/>
                  <a:gd name="T62" fmla="*/ 1588 w 1673"/>
                  <a:gd name="T63" fmla="*/ 482 h 1474"/>
                  <a:gd name="T64" fmla="*/ 1503 w 1673"/>
                  <a:gd name="T65" fmla="*/ 425 h 1474"/>
                  <a:gd name="T66" fmla="*/ 1503 w 1673"/>
                  <a:gd name="T67" fmla="*/ 283 h 1474"/>
                  <a:gd name="T68" fmla="*/ 1588 w 1673"/>
                  <a:gd name="T69" fmla="*/ 226 h 1474"/>
                  <a:gd name="T70" fmla="*/ 1673 w 1673"/>
                  <a:gd name="T71" fmla="*/ 56 h 1474"/>
                  <a:gd name="T72" fmla="*/ 1616 w 1673"/>
                  <a:gd name="T73" fmla="*/ 0 h 1474"/>
                  <a:gd name="T74" fmla="*/ 1588 w 1673"/>
                  <a:gd name="T75" fmla="*/ 56 h 1474"/>
                  <a:gd name="T76" fmla="*/ 1474 w 1673"/>
                  <a:gd name="T77" fmla="*/ 85 h 1474"/>
                  <a:gd name="T78" fmla="*/ 1276 w 1673"/>
                  <a:gd name="T79" fmla="*/ 170 h 1474"/>
                  <a:gd name="T80" fmla="*/ 1248 w 1673"/>
                  <a:gd name="T81" fmla="*/ 113 h 1474"/>
                  <a:gd name="T82" fmla="*/ 1163 w 1673"/>
                  <a:gd name="T83" fmla="*/ 198 h 1474"/>
                  <a:gd name="T84" fmla="*/ 993 w 1673"/>
                  <a:gd name="T85" fmla="*/ 226 h 1474"/>
                  <a:gd name="T86" fmla="*/ 1049 w 1673"/>
                  <a:gd name="T87" fmla="*/ 255 h 1474"/>
                  <a:gd name="T88" fmla="*/ 879 w 1673"/>
                  <a:gd name="T89" fmla="*/ 425 h 1474"/>
                  <a:gd name="T90" fmla="*/ 794 w 1673"/>
                  <a:gd name="T91" fmla="*/ 425 h 1474"/>
                  <a:gd name="T92" fmla="*/ 737 w 1673"/>
                  <a:gd name="T93" fmla="*/ 510 h 1474"/>
                  <a:gd name="T94" fmla="*/ 681 w 1673"/>
                  <a:gd name="T95" fmla="*/ 482 h 1474"/>
                  <a:gd name="T96" fmla="*/ 539 w 1673"/>
                  <a:gd name="T97" fmla="*/ 482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73" h="1474">
                    <a:moveTo>
                      <a:pt x="539" y="482"/>
                    </a:moveTo>
                    <a:lnTo>
                      <a:pt x="454" y="595"/>
                    </a:lnTo>
                    <a:lnTo>
                      <a:pt x="454" y="652"/>
                    </a:lnTo>
                    <a:lnTo>
                      <a:pt x="284" y="737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57" y="680"/>
                    </a:lnTo>
                    <a:lnTo>
                      <a:pt x="29" y="765"/>
                    </a:lnTo>
                    <a:lnTo>
                      <a:pt x="57" y="935"/>
                    </a:lnTo>
                    <a:lnTo>
                      <a:pt x="0" y="1049"/>
                    </a:lnTo>
                    <a:lnTo>
                      <a:pt x="114" y="1219"/>
                    </a:lnTo>
                    <a:lnTo>
                      <a:pt x="255" y="1332"/>
                    </a:lnTo>
                    <a:lnTo>
                      <a:pt x="255" y="1417"/>
                    </a:lnTo>
                    <a:lnTo>
                      <a:pt x="312" y="1474"/>
                    </a:lnTo>
                    <a:lnTo>
                      <a:pt x="454" y="1445"/>
                    </a:lnTo>
                    <a:lnTo>
                      <a:pt x="624" y="1360"/>
                    </a:lnTo>
                    <a:lnTo>
                      <a:pt x="766" y="1332"/>
                    </a:lnTo>
                    <a:lnTo>
                      <a:pt x="879" y="1389"/>
                    </a:lnTo>
                    <a:lnTo>
                      <a:pt x="1049" y="1275"/>
                    </a:lnTo>
                    <a:lnTo>
                      <a:pt x="1163" y="1275"/>
                    </a:lnTo>
                    <a:lnTo>
                      <a:pt x="1276" y="1077"/>
                    </a:lnTo>
                    <a:lnTo>
                      <a:pt x="1389" y="964"/>
                    </a:lnTo>
                    <a:lnTo>
                      <a:pt x="1446" y="964"/>
                    </a:lnTo>
                    <a:lnTo>
                      <a:pt x="1446" y="907"/>
                    </a:lnTo>
                    <a:lnTo>
                      <a:pt x="1361" y="822"/>
                    </a:lnTo>
                    <a:lnTo>
                      <a:pt x="1361" y="708"/>
                    </a:lnTo>
                    <a:lnTo>
                      <a:pt x="1418" y="680"/>
                    </a:lnTo>
                    <a:lnTo>
                      <a:pt x="1418" y="623"/>
                    </a:lnTo>
                    <a:lnTo>
                      <a:pt x="1474" y="623"/>
                    </a:lnTo>
                    <a:lnTo>
                      <a:pt x="1560" y="680"/>
                    </a:lnTo>
                    <a:lnTo>
                      <a:pt x="1531" y="567"/>
                    </a:lnTo>
                    <a:lnTo>
                      <a:pt x="1588" y="482"/>
                    </a:lnTo>
                    <a:lnTo>
                      <a:pt x="1503" y="425"/>
                    </a:lnTo>
                    <a:lnTo>
                      <a:pt x="1503" y="283"/>
                    </a:lnTo>
                    <a:lnTo>
                      <a:pt x="1588" y="226"/>
                    </a:lnTo>
                    <a:lnTo>
                      <a:pt x="1673" y="56"/>
                    </a:lnTo>
                    <a:lnTo>
                      <a:pt x="1616" y="0"/>
                    </a:lnTo>
                    <a:lnTo>
                      <a:pt x="1588" y="56"/>
                    </a:lnTo>
                    <a:lnTo>
                      <a:pt x="1474" y="85"/>
                    </a:lnTo>
                    <a:lnTo>
                      <a:pt x="1276" y="170"/>
                    </a:lnTo>
                    <a:lnTo>
                      <a:pt x="1248" y="113"/>
                    </a:lnTo>
                    <a:lnTo>
                      <a:pt x="1163" y="198"/>
                    </a:lnTo>
                    <a:lnTo>
                      <a:pt x="993" y="226"/>
                    </a:lnTo>
                    <a:lnTo>
                      <a:pt x="1049" y="255"/>
                    </a:lnTo>
                    <a:lnTo>
                      <a:pt x="879" y="425"/>
                    </a:lnTo>
                    <a:lnTo>
                      <a:pt x="794" y="425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539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0" name="Freeform 700"/>
              <p:cNvSpPr>
                <a:spLocks/>
              </p:cNvSpPr>
              <p:nvPr/>
            </p:nvSpPr>
            <p:spPr bwMode="auto">
              <a:xfrm>
                <a:off x="2558" y="132"/>
                <a:ext cx="538" cy="624"/>
              </a:xfrm>
              <a:custGeom>
                <a:avLst/>
                <a:gdLst>
                  <a:gd name="T0" fmla="*/ 85 w 538"/>
                  <a:gd name="T1" fmla="*/ 426 h 624"/>
                  <a:gd name="T2" fmla="*/ 170 w 538"/>
                  <a:gd name="T3" fmla="*/ 482 h 624"/>
                  <a:gd name="T4" fmla="*/ 255 w 538"/>
                  <a:gd name="T5" fmla="*/ 482 h 624"/>
                  <a:gd name="T6" fmla="*/ 340 w 538"/>
                  <a:gd name="T7" fmla="*/ 397 h 624"/>
                  <a:gd name="T8" fmla="*/ 368 w 538"/>
                  <a:gd name="T9" fmla="*/ 426 h 624"/>
                  <a:gd name="T10" fmla="*/ 340 w 538"/>
                  <a:gd name="T11" fmla="*/ 511 h 624"/>
                  <a:gd name="T12" fmla="*/ 368 w 538"/>
                  <a:gd name="T13" fmla="*/ 539 h 624"/>
                  <a:gd name="T14" fmla="*/ 397 w 538"/>
                  <a:gd name="T15" fmla="*/ 511 h 624"/>
                  <a:gd name="T16" fmla="*/ 425 w 538"/>
                  <a:gd name="T17" fmla="*/ 539 h 624"/>
                  <a:gd name="T18" fmla="*/ 425 w 538"/>
                  <a:gd name="T19" fmla="*/ 624 h 624"/>
                  <a:gd name="T20" fmla="*/ 482 w 538"/>
                  <a:gd name="T21" fmla="*/ 596 h 624"/>
                  <a:gd name="T22" fmla="*/ 453 w 538"/>
                  <a:gd name="T23" fmla="*/ 511 h 624"/>
                  <a:gd name="T24" fmla="*/ 538 w 538"/>
                  <a:gd name="T25" fmla="*/ 397 h 624"/>
                  <a:gd name="T26" fmla="*/ 397 w 538"/>
                  <a:gd name="T27" fmla="*/ 341 h 624"/>
                  <a:gd name="T28" fmla="*/ 425 w 538"/>
                  <a:gd name="T29" fmla="*/ 284 h 624"/>
                  <a:gd name="T30" fmla="*/ 397 w 538"/>
                  <a:gd name="T31" fmla="*/ 227 h 624"/>
                  <a:gd name="T32" fmla="*/ 340 w 538"/>
                  <a:gd name="T33" fmla="*/ 199 h 624"/>
                  <a:gd name="T34" fmla="*/ 368 w 538"/>
                  <a:gd name="T35" fmla="*/ 142 h 624"/>
                  <a:gd name="T36" fmla="*/ 255 w 538"/>
                  <a:gd name="T37" fmla="*/ 142 h 624"/>
                  <a:gd name="T38" fmla="*/ 255 w 538"/>
                  <a:gd name="T39" fmla="*/ 57 h 624"/>
                  <a:gd name="T40" fmla="*/ 170 w 538"/>
                  <a:gd name="T41" fmla="*/ 0 h 624"/>
                  <a:gd name="T42" fmla="*/ 85 w 538"/>
                  <a:gd name="T43" fmla="*/ 170 h 624"/>
                  <a:gd name="T44" fmla="*/ 0 w 538"/>
                  <a:gd name="T45" fmla="*/ 227 h 624"/>
                  <a:gd name="T46" fmla="*/ 0 w 538"/>
                  <a:gd name="T47" fmla="*/ 369 h 624"/>
                  <a:gd name="T48" fmla="*/ 85 w 538"/>
                  <a:gd name="T49" fmla="*/ 426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8" h="624">
                    <a:moveTo>
                      <a:pt x="85" y="426"/>
                    </a:moveTo>
                    <a:lnTo>
                      <a:pt x="170" y="482"/>
                    </a:lnTo>
                    <a:lnTo>
                      <a:pt x="255" y="482"/>
                    </a:lnTo>
                    <a:lnTo>
                      <a:pt x="340" y="397"/>
                    </a:lnTo>
                    <a:lnTo>
                      <a:pt x="368" y="426"/>
                    </a:lnTo>
                    <a:lnTo>
                      <a:pt x="340" y="511"/>
                    </a:lnTo>
                    <a:lnTo>
                      <a:pt x="368" y="539"/>
                    </a:lnTo>
                    <a:lnTo>
                      <a:pt x="397" y="511"/>
                    </a:lnTo>
                    <a:lnTo>
                      <a:pt x="425" y="539"/>
                    </a:lnTo>
                    <a:lnTo>
                      <a:pt x="425" y="624"/>
                    </a:lnTo>
                    <a:lnTo>
                      <a:pt x="482" y="596"/>
                    </a:lnTo>
                    <a:lnTo>
                      <a:pt x="453" y="511"/>
                    </a:lnTo>
                    <a:lnTo>
                      <a:pt x="538" y="397"/>
                    </a:lnTo>
                    <a:lnTo>
                      <a:pt x="397" y="341"/>
                    </a:lnTo>
                    <a:lnTo>
                      <a:pt x="425" y="284"/>
                    </a:lnTo>
                    <a:lnTo>
                      <a:pt x="397" y="227"/>
                    </a:lnTo>
                    <a:lnTo>
                      <a:pt x="340" y="199"/>
                    </a:lnTo>
                    <a:lnTo>
                      <a:pt x="368" y="142"/>
                    </a:lnTo>
                    <a:lnTo>
                      <a:pt x="255" y="142"/>
                    </a:lnTo>
                    <a:lnTo>
                      <a:pt x="255" y="57"/>
                    </a:lnTo>
                    <a:lnTo>
                      <a:pt x="170" y="0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0" y="369"/>
                    </a:lnTo>
                    <a:lnTo>
                      <a:pt x="85" y="4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1821" y="1040"/>
                <a:ext cx="680" cy="907"/>
              </a:xfrm>
              <a:custGeom>
                <a:avLst/>
                <a:gdLst>
                  <a:gd name="T0" fmla="*/ 680 w 680"/>
                  <a:gd name="T1" fmla="*/ 0 h 907"/>
                  <a:gd name="T2" fmla="*/ 623 w 680"/>
                  <a:gd name="T3" fmla="*/ 0 h 907"/>
                  <a:gd name="T4" fmla="*/ 510 w 680"/>
                  <a:gd name="T5" fmla="*/ 113 h 907"/>
                  <a:gd name="T6" fmla="*/ 397 w 680"/>
                  <a:gd name="T7" fmla="*/ 311 h 907"/>
                  <a:gd name="T8" fmla="*/ 283 w 680"/>
                  <a:gd name="T9" fmla="*/ 311 h 907"/>
                  <a:gd name="T10" fmla="*/ 113 w 680"/>
                  <a:gd name="T11" fmla="*/ 425 h 907"/>
                  <a:gd name="T12" fmla="*/ 0 w 680"/>
                  <a:gd name="T13" fmla="*/ 368 h 907"/>
                  <a:gd name="T14" fmla="*/ 56 w 680"/>
                  <a:gd name="T15" fmla="*/ 538 h 907"/>
                  <a:gd name="T16" fmla="*/ 28 w 680"/>
                  <a:gd name="T17" fmla="*/ 595 h 907"/>
                  <a:gd name="T18" fmla="*/ 56 w 680"/>
                  <a:gd name="T19" fmla="*/ 623 h 907"/>
                  <a:gd name="T20" fmla="*/ 28 w 680"/>
                  <a:gd name="T21" fmla="*/ 708 h 907"/>
                  <a:gd name="T22" fmla="*/ 85 w 680"/>
                  <a:gd name="T23" fmla="*/ 793 h 907"/>
                  <a:gd name="T24" fmla="*/ 85 w 680"/>
                  <a:gd name="T25" fmla="*/ 850 h 907"/>
                  <a:gd name="T26" fmla="*/ 255 w 680"/>
                  <a:gd name="T27" fmla="*/ 907 h 907"/>
                  <a:gd name="T28" fmla="*/ 340 w 680"/>
                  <a:gd name="T29" fmla="*/ 850 h 907"/>
                  <a:gd name="T30" fmla="*/ 368 w 680"/>
                  <a:gd name="T31" fmla="*/ 765 h 907"/>
                  <a:gd name="T32" fmla="*/ 425 w 680"/>
                  <a:gd name="T33" fmla="*/ 737 h 907"/>
                  <a:gd name="T34" fmla="*/ 425 w 680"/>
                  <a:gd name="T35" fmla="*/ 680 h 907"/>
                  <a:gd name="T36" fmla="*/ 538 w 680"/>
                  <a:gd name="T37" fmla="*/ 567 h 907"/>
                  <a:gd name="T38" fmla="*/ 538 w 680"/>
                  <a:gd name="T39" fmla="*/ 510 h 907"/>
                  <a:gd name="T40" fmla="*/ 623 w 680"/>
                  <a:gd name="T41" fmla="*/ 510 h 907"/>
                  <a:gd name="T42" fmla="*/ 595 w 680"/>
                  <a:gd name="T43" fmla="*/ 396 h 907"/>
                  <a:gd name="T44" fmla="*/ 538 w 680"/>
                  <a:gd name="T45" fmla="*/ 396 h 907"/>
                  <a:gd name="T46" fmla="*/ 482 w 680"/>
                  <a:gd name="T47" fmla="*/ 311 h 907"/>
                  <a:gd name="T48" fmla="*/ 510 w 680"/>
                  <a:gd name="T49" fmla="*/ 255 h 907"/>
                  <a:gd name="T50" fmla="*/ 595 w 680"/>
                  <a:gd name="T51" fmla="*/ 255 h 907"/>
                  <a:gd name="T52" fmla="*/ 567 w 680"/>
                  <a:gd name="T53" fmla="*/ 198 h 907"/>
                  <a:gd name="T54" fmla="*/ 623 w 680"/>
                  <a:gd name="T55" fmla="*/ 198 h 907"/>
                  <a:gd name="T56" fmla="*/ 680 w 680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907">
                    <a:moveTo>
                      <a:pt x="680" y="0"/>
                    </a:moveTo>
                    <a:lnTo>
                      <a:pt x="623" y="0"/>
                    </a:lnTo>
                    <a:lnTo>
                      <a:pt x="510" y="113"/>
                    </a:lnTo>
                    <a:lnTo>
                      <a:pt x="397" y="311"/>
                    </a:lnTo>
                    <a:lnTo>
                      <a:pt x="283" y="311"/>
                    </a:lnTo>
                    <a:lnTo>
                      <a:pt x="113" y="425"/>
                    </a:lnTo>
                    <a:lnTo>
                      <a:pt x="0" y="368"/>
                    </a:lnTo>
                    <a:lnTo>
                      <a:pt x="56" y="538"/>
                    </a:lnTo>
                    <a:lnTo>
                      <a:pt x="28" y="595"/>
                    </a:lnTo>
                    <a:lnTo>
                      <a:pt x="56" y="623"/>
                    </a:lnTo>
                    <a:lnTo>
                      <a:pt x="28" y="708"/>
                    </a:lnTo>
                    <a:lnTo>
                      <a:pt x="85" y="793"/>
                    </a:lnTo>
                    <a:lnTo>
                      <a:pt x="85" y="850"/>
                    </a:lnTo>
                    <a:lnTo>
                      <a:pt x="255" y="907"/>
                    </a:lnTo>
                    <a:lnTo>
                      <a:pt x="340" y="850"/>
                    </a:lnTo>
                    <a:lnTo>
                      <a:pt x="368" y="765"/>
                    </a:lnTo>
                    <a:lnTo>
                      <a:pt x="425" y="737"/>
                    </a:lnTo>
                    <a:lnTo>
                      <a:pt x="425" y="680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623" y="510"/>
                    </a:lnTo>
                    <a:lnTo>
                      <a:pt x="595" y="396"/>
                    </a:lnTo>
                    <a:lnTo>
                      <a:pt x="538" y="396"/>
                    </a:lnTo>
                    <a:lnTo>
                      <a:pt x="482" y="311"/>
                    </a:lnTo>
                    <a:lnTo>
                      <a:pt x="510" y="255"/>
                    </a:lnTo>
                    <a:lnTo>
                      <a:pt x="595" y="255"/>
                    </a:lnTo>
                    <a:lnTo>
                      <a:pt x="567" y="198"/>
                    </a:lnTo>
                    <a:lnTo>
                      <a:pt x="623" y="198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2416" y="529"/>
                <a:ext cx="510" cy="709"/>
              </a:xfrm>
              <a:custGeom>
                <a:avLst/>
                <a:gdLst>
                  <a:gd name="T0" fmla="*/ 28 w 510"/>
                  <a:gd name="T1" fmla="*/ 709 h 709"/>
                  <a:gd name="T2" fmla="*/ 142 w 510"/>
                  <a:gd name="T3" fmla="*/ 652 h 709"/>
                  <a:gd name="T4" fmla="*/ 170 w 510"/>
                  <a:gd name="T5" fmla="*/ 681 h 709"/>
                  <a:gd name="T6" fmla="*/ 227 w 510"/>
                  <a:gd name="T7" fmla="*/ 539 h 709"/>
                  <a:gd name="T8" fmla="*/ 255 w 510"/>
                  <a:gd name="T9" fmla="*/ 539 h 709"/>
                  <a:gd name="T10" fmla="*/ 312 w 510"/>
                  <a:gd name="T11" fmla="*/ 454 h 709"/>
                  <a:gd name="T12" fmla="*/ 340 w 510"/>
                  <a:gd name="T13" fmla="*/ 454 h 709"/>
                  <a:gd name="T14" fmla="*/ 397 w 510"/>
                  <a:gd name="T15" fmla="*/ 255 h 709"/>
                  <a:gd name="T16" fmla="*/ 454 w 510"/>
                  <a:gd name="T17" fmla="*/ 170 h 709"/>
                  <a:gd name="T18" fmla="*/ 510 w 510"/>
                  <a:gd name="T19" fmla="*/ 170 h 709"/>
                  <a:gd name="T20" fmla="*/ 510 w 510"/>
                  <a:gd name="T21" fmla="*/ 142 h 709"/>
                  <a:gd name="T22" fmla="*/ 482 w 510"/>
                  <a:gd name="T23" fmla="*/ 114 h 709"/>
                  <a:gd name="T24" fmla="*/ 510 w 510"/>
                  <a:gd name="T25" fmla="*/ 29 h 709"/>
                  <a:gd name="T26" fmla="*/ 482 w 510"/>
                  <a:gd name="T27" fmla="*/ 0 h 709"/>
                  <a:gd name="T28" fmla="*/ 397 w 510"/>
                  <a:gd name="T29" fmla="*/ 85 h 709"/>
                  <a:gd name="T30" fmla="*/ 312 w 510"/>
                  <a:gd name="T31" fmla="*/ 85 h 709"/>
                  <a:gd name="T32" fmla="*/ 227 w 510"/>
                  <a:gd name="T33" fmla="*/ 29 h 709"/>
                  <a:gd name="T34" fmla="*/ 170 w 510"/>
                  <a:gd name="T35" fmla="*/ 114 h 709"/>
                  <a:gd name="T36" fmla="*/ 199 w 510"/>
                  <a:gd name="T37" fmla="*/ 227 h 709"/>
                  <a:gd name="T38" fmla="*/ 113 w 510"/>
                  <a:gd name="T39" fmla="*/ 170 h 709"/>
                  <a:gd name="T40" fmla="*/ 57 w 510"/>
                  <a:gd name="T41" fmla="*/ 170 h 709"/>
                  <a:gd name="T42" fmla="*/ 57 w 510"/>
                  <a:gd name="T43" fmla="*/ 227 h 709"/>
                  <a:gd name="T44" fmla="*/ 0 w 510"/>
                  <a:gd name="T45" fmla="*/ 255 h 709"/>
                  <a:gd name="T46" fmla="*/ 0 w 510"/>
                  <a:gd name="T47" fmla="*/ 369 h 709"/>
                  <a:gd name="T48" fmla="*/ 85 w 510"/>
                  <a:gd name="T49" fmla="*/ 454 h 709"/>
                  <a:gd name="T50" fmla="*/ 85 w 510"/>
                  <a:gd name="T51" fmla="*/ 511 h 709"/>
                  <a:gd name="T52" fmla="*/ 28 w 510"/>
                  <a:gd name="T53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09">
                    <a:moveTo>
                      <a:pt x="28" y="709"/>
                    </a:moveTo>
                    <a:lnTo>
                      <a:pt x="142" y="652"/>
                    </a:lnTo>
                    <a:lnTo>
                      <a:pt x="170" y="681"/>
                    </a:lnTo>
                    <a:lnTo>
                      <a:pt x="227" y="539"/>
                    </a:lnTo>
                    <a:lnTo>
                      <a:pt x="255" y="539"/>
                    </a:lnTo>
                    <a:lnTo>
                      <a:pt x="312" y="454"/>
                    </a:lnTo>
                    <a:lnTo>
                      <a:pt x="340" y="454"/>
                    </a:lnTo>
                    <a:lnTo>
                      <a:pt x="397" y="255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82" y="114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97" y="85"/>
                    </a:lnTo>
                    <a:lnTo>
                      <a:pt x="312" y="85"/>
                    </a:lnTo>
                    <a:lnTo>
                      <a:pt x="227" y="29"/>
                    </a:lnTo>
                    <a:lnTo>
                      <a:pt x="170" y="114"/>
                    </a:lnTo>
                    <a:lnTo>
                      <a:pt x="199" y="227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55"/>
                    </a:lnTo>
                    <a:lnTo>
                      <a:pt x="0" y="369"/>
                    </a:lnTo>
                    <a:lnTo>
                      <a:pt x="85" y="454"/>
                    </a:lnTo>
                    <a:lnTo>
                      <a:pt x="85" y="511"/>
                    </a:lnTo>
                    <a:lnTo>
                      <a:pt x="28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2246" y="1068"/>
                <a:ext cx="737" cy="794"/>
              </a:xfrm>
              <a:custGeom>
                <a:avLst/>
                <a:gdLst>
                  <a:gd name="T0" fmla="*/ 0 w 737"/>
                  <a:gd name="T1" fmla="*/ 709 h 794"/>
                  <a:gd name="T2" fmla="*/ 0 w 737"/>
                  <a:gd name="T3" fmla="*/ 652 h 794"/>
                  <a:gd name="T4" fmla="*/ 113 w 737"/>
                  <a:gd name="T5" fmla="*/ 539 h 794"/>
                  <a:gd name="T6" fmla="*/ 113 w 737"/>
                  <a:gd name="T7" fmla="*/ 482 h 794"/>
                  <a:gd name="T8" fmla="*/ 198 w 737"/>
                  <a:gd name="T9" fmla="*/ 482 h 794"/>
                  <a:gd name="T10" fmla="*/ 170 w 737"/>
                  <a:gd name="T11" fmla="*/ 368 h 794"/>
                  <a:gd name="T12" fmla="*/ 113 w 737"/>
                  <a:gd name="T13" fmla="*/ 368 h 794"/>
                  <a:gd name="T14" fmla="*/ 57 w 737"/>
                  <a:gd name="T15" fmla="*/ 283 h 794"/>
                  <a:gd name="T16" fmla="*/ 85 w 737"/>
                  <a:gd name="T17" fmla="*/ 227 h 794"/>
                  <a:gd name="T18" fmla="*/ 170 w 737"/>
                  <a:gd name="T19" fmla="*/ 227 h 794"/>
                  <a:gd name="T20" fmla="*/ 198 w 737"/>
                  <a:gd name="T21" fmla="*/ 198 h 794"/>
                  <a:gd name="T22" fmla="*/ 283 w 737"/>
                  <a:gd name="T23" fmla="*/ 227 h 794"/>
                  <a:gd name="T24" fmla="*/ 312 w 737"/>
                  <a:gd name="T25" fmla="*/ 340 h 794"/>
                  <a:gd name="T26" fmla="*/ 340 w 737"/>
                  <a:gd name="T27" fmla="*/ 340 h 794"/>
                  <a:gd name="T28" fmla="*/ 397 w 737"/>
                  <a:gd name="T29" fmla="*/ 283 h 794"/>
                  <a:gd name="T30" fmla="*/ 369 w 737"/>
                  <a:gd name="T31" fmla="*/ 255 h 794"/>
                  <a:gd name="T32" fmla="*/ 340 w 737"/>
                  <a:gd name="T33" fmla="*/ 255 h 794"/>
                  <a:gd name="T34" fmla="*/ 369 w 737"/>
                  <a:gd name="T35" fmla="*/ 198 h 794"/>
                  <a:gd name="T36" fmla="*/ 454 w 737"/>
                  <a:gd name="T37" fmla="*/ 170 h 794"/>
                  <a:gd name="T38" fmla="*/ 482 w 737"/>
                  <a:gd name="T39" fmla="*/ 142 h 794"/>
                  <a:gd name="T40" fmla="*/ 454 w 737"/>
                  <a:gd name="T41" fmla="*/ 85 h 794"/>
                  <a:gd name="T42" fmla="*/ 510 w 737"/>
                  <a:gd name="T43" fmla="*/ 85 h 794"/>
                  <a:gd name="T44" fmla="*/ 595 w 737"/>
                  <a:gd name="T45" fmla="*/ 0 h 794"/>
                  <a:gd name="T46" fmla="*/ 595 w 737"/>
                  <a:gd name="T47" fmla="*/ 28 h 794"/>
                  <a:gd name="T48" fmla="*/ 595 w 737"/>
                  <a:gd name="T49" fmla="*/ 85 h 794"/>
                  <a:gd name="T50" fmla="*/ 567 w 737"/>
                  <a:gd name="T51" fmla="*/ 85 h 794"/>
                  <a:gd name="T52" fmla="*/ 595 w 737"/>
                  <a:gd name="T53" fmla="*/ 142 h 794"/>
                  <a:gd name="T54" fmla="*/ 567 w 737"/>
                  <a:gd name="T55" fmla="*/ 170 h 794"/>
                  <a:gd name="T56" fmla="*/ 652 w 737"/>
                  <a:gd name="T57" fmla="*/ 170 h 794"/>
                  <a:gd name="T58" fmla="*/ 652 w 737"/>
                  <a:gd name="T59" fmla="*/ 198 h 794"/>
                  <a:gd name="T60" fmla="*/ 680 w 737"/>
                  <a:gd name="T61" fmla="*/ 227 h 794"/>
                  <a:gd name="T62" fmla="*/ 624 w 737"/>
                  <a:gd name="T63" fmla="*/ 255 h 794"/>
                  <a:gd name="T64" fmla="*/ 567 w 737"/>
                  <a:gd name="T65" fmla="*/ 255 h 794"/>
                  <a:gd name="T66" fmla="*/ 567 w 737"/>
                  <a:gd name="T67" fmla="*/ 227 h 794"/>
                  <a:gd name="T68" fmla="*/ 510 w 737"/>
                  <a:gd name="T69" fmla="*/ 227 h 794"/>
                  <a:gd name="T70" fmla="*/ 510 w 737"/>
                  <a:gd name="T71" fmla="*/ 283 h 794"/>
                  <a:gd name="T72" fmla="*/ 539 w 737"/>
                  <a:gd name="T73" fmla="*/ 368 h 794"/>
                  <a:gd name="T74" fmla="*/ 652 w 737"/>
                  <a:gd name="T75" fmla="*/ 368 h 794"/>
                  <a:gd name="T76" fmla="*/ 680 w 737"/>
                  <a:gd name="T77" fmla="*/ 425 h 794"/>
                  <a:gd name="T78" fmla="*/ 737 w 737"/>
                  <a:gd name="T79" fmla="*/ 482 h 794"/>
                  <a:gd name="T80" fmla="*/ 737 w 737"/>
                  <a:gd name="T81" fmla="*/ 539 h 794"/>
                  <a:gd name="T82" fmla="*/ 709 w 737"/>
                  <a:gd name="T83" fmla="*/ 595 h 794"/>
                  <a:gd name="T84" fmla="*/ 652 w 737"/>
                  <a:gd name="T85" fmla="*/ 595 h 794"/>
                  <a:gd name="T86" fmla="*/ 567 w 737"/>
                  <a:gd name="T87" fmla="*/ 482 h 794"/>
                  <a:gd name="T88" fmla="*/ 539 w 737"/>
                  <a:gd name="T89" fmla="*/ 510 h 794"/>
                  <a:gd name="T90" fmla="*/ 482 w 737"/>
                  <a:gd name="T91" fmla="*/ 482 h 794"/>
                  <a:gd name="T92" fmla="*/ 425 w 737"/>
                  <a:gd name="T93" fmla="*/ 595 h 794"/>
                  <a:gd name="T94" fmla="*/ 340 w 737"/>
                  <a:gd name="T95" fmla="*/ 595 h 794"/>
                  <a:gd name="T96" fmla="*/ 340 w 737"/>
                  <a:gd name="T97" fmla="*/ 652 h 794"/>
                  <a:gd name="T98" fmla="*/ 283 w 737"/>
                  <a:gd name="T99" fmla="*/ 709 h 794"/>
                  <a:gd name="T100" fmla="*/ 283 w 737"/>
                  <a:gd name="T101" fmla="*/ 765 h 794"/>
                  <a:gd name="T102" fmla="*/ 170 w 737"/>
                  <a:gd name="T103" fmla="*/ 794 h 794"/>
                  <a:gd name="T104" fmla="*/ 113 w 737"/>
                  <a:gd name="T105" fmla="*/ 794 h 794"/>
                  <a:gd name="T106" fmla="*/ 85 w 737"/>
                  <a:gd name="T107" fmla="*/ 737 h 794"/>
                  <a:gd name="T108" fmla="*/ 0 w 737"/>
                  <a:gd name="T109" fmla="*/ 709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794">
                    <a:moveTo>
                      <a:pt x="0" y="709"/>
                    </a:moveTo>
                    <a:lnTo>
                      <a:pt x="0" y="652"/>
                    </a:lnTo>
                    <a:lnTo>
                      <a:pt x="113" y="539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170" y="368"/>
                    </a:lnTo>
                    <a:lnTo>
                      <a:pt x="113" y="368"/>
                    </a:lnTo>
                    <a:lnTo>
                      <a:pt x="57" y="283"/>
                    </a:lnTo>
                    <a:lnTo>
                      <a:pt x="85" y="227"/>
                    </a:lnTo>
                    <a:lnTo>
                      <a:pt x="170" y="227"/>
                    </a:lnTo>
                    <a:lnTo>
                      <a:pt x="198" y="198"/>
                    </a:lnTo>
                    <a:lnTo>
                      <a:pt x="283" y="227"/>
                    </a:lnTo>
                    <a:lnTo>
                      <a:pt x="312" y="340"/>
                    </a:lnTo>
                    <a:lnTo>
                      <a:pt x="340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40" y="255"/>
                    </a:lnTo>
                    <a:lnTo>
                      <a:pt x="369" y="198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95" y="0"/>
                    </a:lnTo>
                    <a:lnTo>
                      <a:pt x="595" y="28"/>
                    </a:lnTo>
                    <a:lnTo>
                      <a:pt x="595" y="85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70"/>
                    </a:lnTo>
                    <a:lnTo>
                      <a:pt x="652" y="170"/>
                    </a:lnTo>
                    <a:lnTo>
                      <a:pt x="652" y="198"/>
                    </a:lnTo>
                    <a:lnTo>
                      <a:pt x="680" y="227"/>
                    </a:lnTo>
                    <a:lnTo>
                      <a:pt x="624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3"/>
                    </a:lnTo>
                    <a:lnTo>
                      <a:pt x="539" y="368"/>
                    </a:lnTo>
                    <a:lnTo>
                      <a:pt x="652" y="368"/>
                    </a:lnTo>
                    <a:lnTo>
                      <a:pt x="680" y="425"/>
                    </a:lnTo>
                    <a:lnTo>
                      <a:pt x="737" y="482"/>
                    </a:lnTo>
                    <a:lnTo>
                      <a:pt x="737" y="539"/>
                    </a:lnTo>
                    <a:lnTo>
                      <a:pt x="709" y="595"/>
                    </a:lnTo>
                    <a:lnTo>
                      <a:pt x="652" y="595"/>
                    </a:lnTo>
                    <a:lnTo>
                      <a:pt x="567" y="482"/>
                    </a:lnTo>
                    <a:lnTo>
                      <a:pt x="539" y="510"/>
                    </a:lnTo>
                    <a:lnTo>
                      <a:pt x="482" y="482"/>
                    </a:lnTo>
                    <a:lnTo>
                      <a:pt x="425" y="595"/>
                    </a:lnTo>
                    <a:lnTo>
                      <a:pt x="340" y="595"/>
                    </a:lnTo>
                    <a:lnTo>
                      <a:pt x="340" y="652"/>
                    </a:lnTo>
                    <a:lnTo>
                      <a:pt x="283" y="709"/>
                    </a:lnTo>
                    <a:lnTo>
                      <a:pt x="283" y="765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85" y="737"/>
                    </a:lnTo>
                    <a:lnTo>
                      <a:pt x="0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6" name="Freeform 706"/>
              <p:cNvSpPr>
                <a:spLocks/>
              </p:cNvSpPr>
              <p:nvPr/>
            </p:nvSpPr>
            <p:spPr bwMode="auto">
              <a:xfrm>
                <a:off x="5931" y="5320"/>
                <a:ext cx="454" cy="652"/>
              </a:xfrm>
              <a:custGeom>
                <a:avLst/>
                <a:gdLst>
                  <a:gd name="T0" fmla="*/ 341 w 454"/>
                  <a:gd name="T1" fmla="*/ 29 h 652"/>
                  <a:gd name="T2" fmla="*/ 199 w 454"/>
                  <a:gd name="T3" fmla="*/ 0 h 652"/>
                  <a:gd name="T4" fmla="*/ 85 w 454"/>
                  <a:gd name="T5" fmla="*/ 85 h 652"/>
                  <a:gd name="T6" fmla="*/ 29 w 454"/>
                  <a:gd name="T7" fmla="*/ 85 h 652"/>
                  <a:gd name="T8" fmla="*/ 0 w 454"/>
                  <a:gd name="T9" fmla="*/ 142 h 652"/>
                  <a:gd name="T10" fmla="*/ 85 w 454"/>
                  <a:gd name="T11" fmla="*/ 142 h 652"/>
                  <a:gd name="T12" fmla="*/ 85 w 454"/>
                  <a:gd name="T13" fmla="*/ 227 h 652"/>
                  <a:gd name="T14" fmla="*/ 142 w 454"/>
                  <a:gd name="T15" fmla="*/ 227 h 652"/>
                  <a:gd name="T16" fmla="*/ 114 w 454"/>
                  <a:gd name="T17" fmla="*/ 341 h 652"/>
                  <a:gd name="T18" fmla="*/ 85 w 454"/>
                  <a:gd name="T19" fmla="*/ 397 h 652"/>
                  <a:gd name="T20" fmla="*/ 114 w 454"/>
                  <a:gd name="T21" fmla="*/ 454 h 652"/>
                  <a:gd name="T22" fmla="*/ 171 w 454"/>
                  <a:gd name="T23" fmla="*/ 511 h 652"/>
                  <a:gd name="T24" fmla="*/ 171 w 454"/>
                  <a:gd name="T25" fmla="*/ 596 h 652"/>
                  <a:gd name="T26" fmla="*/ 227 w 454"/>
                  <a:gd name="T27" fmla="*/ 624 h 652"/>
                  <a:gd name="T28" fmla="*/ 227 w 454"/>
                  <a:gd name="T29" fmla="*/ 567 h 652"/>
                  <a:gd name="T30" fmla="*/ 284 w 454"/>
                  <a:gd name="T31" fmla="*/ 596 h 652"/>
                  <a:gd name="T32" fmla="*/ 284 w 454"/>
                  <a:gd name="T33" fmla="*/ 624 h 652"/>
                  <a:gd name="T34" fmla="*/ 341 w 454"/>
                  <a:gd name="T35" fmla="*/ 652 h 652"/>
                  <a:gd name="T36" fmla="*/ 369 w 454"/>
                  <a:gd name="T37" fmla="*/ 596 h 652"/>
                  <a:gd name="T38" fmla="*/ 426 w 454"/>
                  <a:gd name="T39" fmla="*/ 567 h 652"/>
                  <a:gd name="T40" fmla="*/ 426 w 454"/>
                  <a:gd name="T41" fmla="*/ 482 h 652"/>
                  <a:gd name="T42" fmla="*/ 454 w 454"/>
                  <a:gd name="T43" fmla="*/ 482 h 652"/>
                  <a:gd name="T44" fmla="*/ 397 w 454"/>
                  <a:gd name="T45" fmla="*/ 369 h 652"/>
                  <a:gd name="T46" fmla="*/ 369 w 454"/>
                  <a:gd name="T47" fmla="*/ 369 h 652"/>
                  <a:gd name="T48" fmla="*/ 397 w 454"/>
                  <a:gd name="T49" fmla="*/ 255 h 652"/>
                  <a:gd name="T50" fmla="*/ 341 w 454"/>
                  <a:gd name="T51" fmla="*/ 227 h 652"/>
                  <a:gd name="T52" fmla="*/ 312 w 454"/>
                  <a:gd name="T53" fmla="*/ 142 h 652"/>
                  <a:gd name="T54" fmla="*/ 284 w 454"/>
                  <a:gd name="T55" fmla="*/ 142 h 652"/>
                  <a:gd name="T56" fmla="*/ 312 w 454"/>
                  <a:gd name="T57" fmla="*/ 57 h 652"/>
                  <a:gd name="T58" fmla="*/ 341 w 454"/>
                  <a:gd name="T59" fmla="*/ 2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652">
                    <a:moveTo>
                      <a:pt x="341" y="29"/>
                    </a:moveTo>
                    <a:lnTo>
                      <a:pt x="199" y="0"/>
                    </a:lnTo>
                    <a:lnTo>
                      <a:pt x="85" y="85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14" y="341"/>
                    </a:lnTo>
                    <a:lnTo>
                      <a:pt x="85" y="397"/>
                    </a:lnTo>
                    <a:lnTo>
                      <a:pt x="114" y="454"/>
                    </a:lnTo>
                    <a:lnTo>
                      <a:pt x="171" y="511"/>
                    </a:lnTo>
                    <a:lnTo>
                      <a:pt x="171" y="596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4" y="596"/>
                    </a:lnTo>
                    <a:lnTo>
                      <a:pt x="284" y="624"/>
                    </a:lnTo>
                    <a:lnTo>
                      <a:pt x="341" y="652"/>
                    </a:lnTo>
                    <a:lnTo>
                      <a:pt x="369" y="596"/>
                    </a:lnTo>
                    <a:lnTo>
                      <a:pt x="426" y="567"/>
                    </a:lnTo>
                    <a:lnTo>
                      <a:pt x="426" y="482"/>
                    </a:lnTo>
                    <a:lnTo>
                      <a:pt x="454" y="482"/>
                    </a:lnTo>
                    <a:lnTo>
                      <a:pt x="397" y="369"/>
                    </a:lnTo>
                    <a:lnTo>
                      <a:pt x="369" y="369"/>
                    </a:lnTo>
                    <a:lnTo>
                      <a:pt x="397" y="255"/>
                    </a:lnTo>
                    <a:lnTo>
                      <a:pt x="341" y="227"/>
                    </a:lnTo>
                    <a:lnTo>
                      <a:pt x="312" y="142"/>
                    </a:lnTo>
                    <a:lnTo>
                      <a:pt x="284" y="142"/>
                    </a:lnTo>
                    <a:lnTo>
                      <a:pt x="312" y="57"/>
                    </a:lnTo>
                    <a:lnTo>
                      <a:pt x="341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4656" y="4838"/>
                <a:ext cx="198" cy="142"/>
              </a:xfrm>
              <a:custGeom>
                <a:avLst/>
                <a:gdLst>
                  <a:gd name="T0" fmla="*/ 85 w 198"/>
                  <a:gd name="T1" fmla="*/ 142 h 142"/>
                  <a:gd name="T2" fmla="*/ 56 w 198"/>
                  <a:gd name="T3" fmla="*/ 85 h 142"/>
                  <a:gd name="T4" fmla="*/ 0 w 198"/>
                  <a:gd name="T5" fmla="*/ 57 h 142"/>
                  <a:gd name="T6" fmla="*/ 56 w 198"/>
                  <a:gd name="T7" fmla="*/ 0 h 142"/>
                  <a:gd name="T8" fmla="*/ 113 w 198"/>
                  <a:gd name="T9" fmla="*/ 0 h 142"/>
                  <a:gd name="T10" fmla="*/ 198 w 198"/>
                  <a:gd name="T11" fmla="*/ 29 h 142"/>
                  <a:gd name="T12" fmla="*/ 170 w 198"/>
                  <a:gd name="T13" fmla="*/ 85 h 142"/>
                  <a:gd name="T14" fmla="*/ 85 w 198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42">
                    <a:moveTo>
                      <a:pt x="85" y="142"/>
                    </a:moveTo>
                    <a:lnTo>
                      <a:pt x="56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98" y="29"/>
                    </a:lnTo>
                    <a:lnTo>
                      <a:pt x="170" y="85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4741" y="4923"/>
                <a:ext cx="312" cy="397"/>
              </a:xfrm>
              <a:custGeom>
                <a:avLst/>
                <a:gdLst>
                  <a:gd name="T0" fmla="*/ 0 w 312"/>
                  <a:gd name="T1" fmla="*/ 57 h 397"/>
                  <a:gd name="T2" fmla="*/ 85 w 312"/>
                  <a:gd name="T3" fmla="*/ 0 h 397"/>
                  <a:gd name="T4" fmla="*/ 141 w 312"/>
                  <a:gd name="T5" fmla="*/ 29 h 397"/>
                  <a:gd name="T6" fmla="*/ 141 w 312"/>
                  <a:gd name="T7" fmla="*/ 85 h 397"/>
                  <a:gd name="T8" fmla="*/ 227 w 312"/>
                  <a:gd name="T9" fmla="*/ 114 h 397"/>
                  <a:gd name="T10" fmla="*/ 312 w 312"/>
                  <a:gd name="T11" fmla="*/ 171 h 397"/>
                  <a:gd name="T12" fmla="*/ 312 w 312"/>
                  <a:gd name="T13" fmla="*/ 256 h 397"/>
                  <a:gd name="T14" fmla="*/ 227 w 312"/>
                  <a:gd name="T15" fmla="*/ 256 h 397"/>
                  <a:gd name="T16" fmla="*/ 170 w 312"/>
                  <a:gd name="T17" fmla="*/ 312 h 397"/>
                  <a:gd name="T18" fmla="*/ 170 w 312"/>
                  <a:gd name="T19" fmla="*/ 397 h 397"/>
                  <a:gd name="T20" fmla="*/ 113 w 312"/>
                  <a:gd name="T21" fmla="*/ 312 h 397"/>
                  <a:gd name="T22" fmla="*/ 141 w 312"/>
                  <a:gd name="T23" fmla="*/ 284 h 397"/>
                  <a:gd name="T24" fmla="*/ 85 w 312"/>
                  <a:gd name="T25" fmla="*/ 227 h 397"/>
                  <a:gd name="T26" fmla="*/ 56 w 312"/>
                  <a:gd name="T27" fmla="*/ 284 h 397"/>
                  <a:gd name="T28" fmla="*/ 28 w 312"/>
                  <a:gd name="T29" fmla="*/ 199 h 397"/>
                  <a:gd name="T30" fmla="*/ 28 w 312"/>
                  <a:gd name="T31" fmla="*/ 142 h 397"/>
                  <a:gd name="T32" fmla="*/ 0 w 312"/>
                  <a:gd name="T33" fmla="*/ 114 h 397"/>
                  <a:gd name="T34" fmla="*/ 0 w 312"/>
                  <a:gd name="T35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397">
                    <a:moveTo>
                      <a:pt x="0" y="57"/>
                    </a:moveTo>
                    <a:lnTo>
                      <a:pt x="85" y="0"/>
                    </a:lnTo>
                    <a:lnTo>
                      <a:pt x="141" y="29"/>
                    </a:lnTo>
                    <a:lnTo>
                      <a:pt x="141" y="85"/>
                    </a:lnTo>
                    <a:lnTo>
                      <a:pt x="227" y="114"/>
                    </a:lnTo>
                    <a:lnTo>
                      <a:pt x="312" y="171"/>
                    </a:lnTo>
                    <a:lnTo>
                      <a:pt x="312" y="256"/>
                    </a:lnTo>
                    <a:lnTo>
                      <a:pt x="227" y="256"/>
                    </a:lnTo>
                    <a:lnTo>
                      <a:pt x="170" y="312"/>
                    </a:lnTo>
                    <a:lnTo>
                      <a:pt x="170" y="397"/>
                    </a:lnTo>
                    <a:lnTo>
                      <a:pt x="113" y="312"/>
                    </a:lnTo>
                    <a:lnTo>
                      <a:pt x="141" y="284"/>
                    </a:lnTo>
                    <a:lnTo>
                      <a:pt x="85" y="227"/>
                    </a:lnTo>
                    <a:lnTo>
                      <a:pt x="56" y="284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4911" y="5179"/>
                <a:ext cx="368" cy="538"/>
              </a:xfrm>
              <a:custGeom>
                <a:avLst/>
                <a:gdLst>
                  <a:gd name="T0" fmla="*/ 0 w 368"/>
                  <a:gd name="T1" fmla="*/ 141 h 538"/>
                  <a:gd name="T2" fmla="*/ 0 w 368"/>
                  <a:gd name="T3" fmla="*/ 56 h 538"/>
                  <a:gd name="T4" fmla="*/ 57 w 368"/>
                  <a:gd name="T5" fmla="*/ 0 h 538"/>
                  <a:gd name="T6" fmla="*/ 113 w 368"/>
                  <a:gd name="T7" fmla="*/ 0 h 538"/>
                  <a:gd name="T8" fmla="*/ 142 w 368"/>
                  <a:gd name="T9" fmla="*/ 0 h 538"/>
                  <a:gd name="T10" fmla="*/ 198 w 368"/>
                  <a:gd name="T11" fmla="*/ 85 h 538"/>
                  <a:gd name="T12" fmla="*/ 283 w 368"/>
                  <a:gd name="T13" fmla="*/ 85 h 538"/>
                  <a:gd name="T14" fmla="*/ 312 w 368"/>
                  <a:gd name="T15" fmla="*/ 141 h 538"/>
                  <a:gd name="T16" fmla="*/ 368 w 368"/>
                  <a:gd name="T17" fmla="*/ 198 h 538"/>
                  <a:gd name="T18" fmla="*/ 368 w 368"/>
                  <a:gd name="T19" fmla="*/ 255 h 538"/>
                  <a:gd name="T20" fmla="*/ 340 w 368"/>
                  <a:gd name="T21" fmla="*/ 283 h 538"/>
                  <a:gd name="T22" fmla="*/ 368 w 368"/>
                  <a:gd name="T23" fmla="*/ 311 h 538"/>
                  <a:gd name="T24" fmla="*/ 340 w 368"/>
                  <a:gd name="T25" fmla="*/ 368 h 538"/>
                  <a:gd name="T26" fmla="*/ 312 w 368"/>
                  <a:gd name="T27" fmla="*/ 311 h 538"/>
                  <a:gd name="T28" fmla="*/ 283 w 368"/>
                  <a:gd name="T29" fmla="*/ 396 h 538"/>
                  <a:gd name="T30" fmla="*/ 170 w 368"/>
                  <a:gd name="T31" fmla="*/ 368 h 538"/>
                  <a:gd name="T32" fmla="*/ 142 w 368"/>
                  <a:gd name="T33" fmla="*/ 482 h 538"/>
                  <a:gd name="T34" fmla="*/ 85 w 368"/>
                  <a:gd name="T35" fmla="*/ 510 h 538"/>
                  <a:gd name="T36" fmla="*/ 57 w 368"/>
                  <a:gd name="T37" fmla="*/ 538 h 538"/>
                  <a:gd name="T38" fmla="*/ 28 w 368"/>
                  <a:gd name="T39" fmla="*/ 396 h 538"/>
                  <a:gd name="T40" fmla="*/ 113 w 368"/>
                  <a:gd name="T41" fmla="*/ 340 h 538"/>
                  <a:gd name="T42" fmla="*/ 113 w 368"/>
                  <a:gd name="T43" fmla="*/ 255 h 538"/>
                  <a:gd name="T44" fmla="*/ 57 w 368"/>
                  <a:gd name="T45" fmla="*/ 198 h 538"/>
                  <a:gd name="T46" fmla="*/ 57 w 368"/>
                  <a:gd name="T47" fmla="*/ 141 h 538"/>
                  <a:gd name="T48" fmla="*/ 0 w 368"/>
                  <a:gd name="T49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538">
                    <a:moveTo>
                      <a:pt x="0" y="141"/>
                    </a:moveTo>
                    <a:lnTo>
                      <a:pt x="0" y="56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283" y="85"/>
                    </a:lnTo>
                    <a:lnTo>
                      <a:pt x="312" y="141"/>
                    </a:lnTo>
                    <a:lnTo>
                      <a:pt x="368" y="198"/>
                    </a:lnTo>
                    <a:lnTo>
                      <a:pt x="368" y="255"/>
                    </a:lnTo>
                    <a:lnTo>
                      <a:pt x="340" y="283"/>
                    </a:lnTo>
                    <a:lnTo>
                      <a:pt x="368" y="311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283" y="396"/>
                    </a:lnTo>
                    <a:lnTo>
                      <a:pt x="170" y="368"/>
                    </a:lnTo>
                    <a:lnTo>
                      <a:pt x="142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396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7" y="198"/>
                    </a:lnTo>
                    <a:lnTo>
                      <a:pt x="57" y="141"/>
                    </a:lnTo>
                    <a:lnTo>
                      <a:pt x="0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4968" y="5490"/>
                <a:ext cx="340" cy="369"/>
              </a:xfrm>
              <a:custGeom>
                <a:avLst/>
                <a:gdLst>
                  <a:gd name="T0" fmla="*/ 0 w 340"/>
                  <a:gd name="T1" fmla="*/ 227 h 369"/>
                  <a:gd name="T2" fmla="*/ 28 w 340"/>
                  <a:gd name="T3" fmla="*/ 199 h 369"/>
                  <a:gd name="T4" fmla="*/ 85 w 340"/>
                  <a:gd name="T5" fmla="*/ 171 h 369"/>
                  <a:gd name="T6" fmla="*/ 113 w 340"/>
                  <a:gd name="T7" fmla="*/ 57 h 369"/>
                  <a:gd name="T8" fmla="*/ 226 w 340"/>
                  <a:gd name="T9" fmla="*/ 85 h 369"/>
                  <a:gd name="T10" fmla="*/ 255 w 340"/>
                  <a:gd name="T11" fmla="*/ 0 h 369"/>
                  <a:gd name="T12" fmla="*/ 283 w 340"/>
                  <a:gd name="T13" fmla="*/ 57 h 369"/>
                  <a:gd name="T14" fmla="*/ 311 w 340"/>
                  <a:gd name="T15" fmla="*/ 0 h 369"/>
                  <a:gd name="T16" fmla="*/ 311 w 340"/>
                  <a:gd name="T17" fmla="*/ 114 h 369"/>
                  <a:gd name="T18" fmla="*/ 340 w 340"/>
                  <a:gd name="T19" fmla="*/ 171 h 369"/>
                  <a:gd name="T20" fmla="*/ 311 w 340"/>
                  <a:gd name="T21" fmla="*/ 227 h 369"/>
                  <a:gd name="T22" fmla="*/ 226 w 340"/>
                  <a:gd name="T23" fmla="*/ 227 h 369"/>
                  <a:gd name="T24" fmla="*/ 170 w 340"/>
                  <a:gd name="T25" fmla="*/ 284 h 369"/>
                  <a:gd name="T26" fmla="*/ 226 w 340"/>
                  <a:gd name="T27" fmla="*/ 312 h 369"/>
                  <a:gd name="T28" fmla="*/ 255 w 340"/>
                  <a:gd name="T29" fmla="*/ 284 h 369"/>
                  <a:gd name="T30" fmla="*/ 283 w 340"/>
                  <a:gd name="T31" fmla="*/ 312 h 369"/>
                  <a:gd name="T32" fmla="*/ 198 w 340"/>
                  <a:gd name="T33" fmla="*/ 369 h 369"/>
                  <a:gd name="T34" fmla="*/ 85 w 340"/>
                  <a:gd name="T35" fmla="*/ 369 h 369"/>
                  <a:gd name="T36" fmla="*/ 113 w 340"/>
                  <a:gd name="T37" fmla="*/ 312 h 369"/>
                  <a:gd name="T38" fmla="*/ 56 w 340"/>
                  <a:gd name="T39" fmla="*/ 256 h 369"/>
                  <a:gd name="T40" fmla="*/ 0 w 340"/>
                  <a:gd name="T41" fmla="*/ 22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69">
                    <a:moveTo>
                      <a:pt x="0" y="227"/>
                    </a:moveTo>
                    <a:lnTo>
                      <a:pt x="28" y="199"/>
                    </a:lnTo>
                    <a:lnTo>
                      <a:pt x="85" y="171"/>
                    </a:lnTo>
                    <a:lnTo>
                      <a:pt x="113" y="57"/>
                    </a:lnTo>
                    <a:lnTo>
                      <a:pt x="226" y="85"/>
                    </a:lnTo>
                    <a:lnTo>
                      <a:pt x="255" y="0"/>
                    </a:lnTo>
                    <a:lnTo>
                      <a:pt x="283" y="57"/>
                    </a:lnTo>
                    <a:lnTo>
                      <a:pt x="311" y="0"/>
                    </a:lnTo>
                    <a:lnTo>
                      <a:pt x="311" y="114"/>
                    </a:lnTo>
                    <a:lnTo>
                      <a:pt x="340" y="171"/>
                    </a:lnTo>
                    <a:lnTo>
                      <a:pt x="311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226" y="312"/>
                    </a:lnTo>
                    <a:lnTo>
                      <a:pt x="255" y="284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85" y="369"/>
                    </a:lnTo>
                    <a:lnTo>
                      <a:pt x="113" y="312"/>
                    </a:lnTo>
                    <a:lnTo>
                      <a:pt x="56" y="256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5138" y="5462"/>
                <a:ext cx="680" cy="510"/>
              </a:xfrm>
              <a:custGeom>
                <a:avLst/>
                <a:gdLst>
                  <a:gd name="T0" fmla="*/ 28 w 680"/>
                  <a:gd name="T1" fmla="*/ 397 h 510"/>
                  <a:gd name="T2" fmla="*/ 113 w 680"/>
                  <a:gd name="T3" fmla="*/ 340 h 510"/>
                  <a:gd name="T4" fmla="*/ 85 w 680"/>
                  <a:gd name="T5" fmla="*/ 312 h 510"/>
                  <a:gd name="T6" fmla="*/ 56 w 680"/>
                  <a:gd name="T7" fmla="*/ 340 h 510"/>
                  <a:gd name="T8" fmla="*/ 0 w 680"/>
                  <a:gd name="T9" fmla="*/ 312 h 510"/>
                  <a:gd name="T10" fmla="*/ 56 w 680"/>
                  <a:gd name="T11" fmla="*/ 255 h 510"/>
                  <a:gd name="T12" fmla="*/ 141 w 680"/>
                  <a:gd name="T13" fmla="*/ 255 h 510"/>
                  <a:gd name="T14" fmla="*/ 170 w 680"/>
                  <a:gd name="T15" fmla="*/ 199 h 510"/>
                  <a:gd name="T16" fmla="*/ 141 w 680"/>
                  <a:gd name="T17" fmla="*/ 142 h 510"/>
                  <a:gd name="T18" fmla="*/ 141 w 680"/>
                  <a:gd name="T19" fmla="*/ 28 h 510"/>
                  <a:gd name="T20" fmla="*/ 198 w 680"/>
                  <a:gd name="T21" fmla="*/ 57 h 510"/>
                  <a:gd name="T22" fmla="*/ 283 w 680"/>
                  <a:gd name="T23" fmla="*/ 0 h 510"/>
                  <a:gd name="T24" fmla="*/ 368 w 680"/>
                  <a:gd name="T25" fmla="*/ 0 h 510"/>
                  <a:gd name="T26" fmla="*/ 397 w 680"/>
                  <a:gd name="T27" fmla="*/ 28 h 510"/>
                  <a:gd name="T28" fmla="*/ 425 w 680"/>
                  <a:gd name="T29" fmla="*/ 0 h 510"/>
                  <a:gd name="T30" fmla="*/ 482 w 680"/>
                  <a:gd name="T31" fmla="*/ 113 h 510"/>
                  <a:gd name="T32" fmla="*/ 538 w 680"/>
                  <a:gd name="T33" fmla="*/ 170 h 510"/>
                  <a:gd name="T34" fmla="*/ 567 w 680"/>
                  <a:gd name="T35" fmla="*/ 85 h 510"/>
                  <a:gd name="T36" fmla="*/ 595 w 680"/>
                  <a:gd name="T37" fmla="*/ 142 h 510"/>
                  <a:gd name="T38" fmla="*/ 567 w 680"/>
                  <a:gd name="T39" fmla="*/ 199 h 510"/>
                  <a:gd name="T40" fmla="*/ 623 w 680"/>
                  <a:gd name="T41" fmla="*/ 170 h 510"/>
                  <a:gd name="T42" fmla="*/ 595 w 680"/>
                  <a:gd name="T43" fmla="*/ 199 h 510"/>
                  <a:gd name="T44" fmla="*/ 623 w 680"/>
                  <a:gd name="T45" fmla="*/ 199 h 510"/>
                  <a:gd name="T46" fmla="*/ 680 w 680"/>
                  <a:gd name="T47" fmla="*/ 255 h 510"/>
                  <a:gd name="T48" fmla="*/ 652 w 680"/>
                  <a:gd name="T49" fmla="*/ 255 h 510"/>
                  <a:gd name="T50" fmla="*/ 567 w 680"/>
                  <a:gd name="T51" fmla="*/ 369 h 510"/>
                  <a:gd name="T52" fmla="*/ 538 w 680"/>
                  <a:gd name="T53" fmla="*/ 482 h 510"/>
                  <a:gd name="T54" fmla="*/ 510 w 680"/>
                  <a:gd name="T55" fmla="*/ 454 h 510"/>
                  <a:gd name="T56" fmla="*/ 425 w 680"/>
                  <a:gd name="T57" fmla="*/ 482 h 510"/>
                  <a:gd name="T58" fmla="*/ 368 w 680"/>
                  <a:gd name="T59" fmla="*/ 510 h 510"/>
                  <a:gd name="T60" fmla="*/ 255 w 680"/>
                  <a:gd name="T61" fmla="*/ 454 h 510"/>
                  <a:gd name="T62" fmla="*/ 198 w 680"/>
                  <a:gd name="T63" fmla="*/ 482 h 510"/>
                  <a:gd name="T64" fmla="*/ 141 w 680"/>
                  <a:gd name="T65" fmla="*/ 425 h 510"/>
                  <a:gd name="T66" fmla="*/ 113 w 680"/>
                  <a:gd name="T67" fmla="*/ 425 h 510"/>
                  <a:gd name="T68" fmla="*/ 85 w 680"/>
                  <a:gd name="T69" fmla="*/ 397 h 510"/>
                  <a:gd name="T70" fmla="*/ 28 w 680"/>
                  <a:gd name="T7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0" h="510">
                    <a:moveTo>
                      <a:pt x="28" y="397"/>
                    </a:moveTo>
                    <a:lnTo>
                      <a:pt x="113" y="340"/>
                    </a:lnTo>
                    <a:lnTo>
                      <a:pt x="85" y="312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56" y="255"/>
                    </a:lnTo>
                    <a:lnTo>
                      <a:pt x="141" y="255"/>
                    </a:lnTo>
                    <a:lnTo>
                      <a:pt x="170" y="199"/>
                    </a:lnTo>
                    <a:lnTo>
                      <a:pt x="141" y="142"/>
                    </a:lnTo>
                    <a:lnTo>
                      <a:pt x="141" y="28"/>
                    </a:lnTo>
                    <a:lnTo>
                      <a:pt x="198" y="57"/>
                    </a:lnTo>
                    <a:lnTo>
                      <a:pt x="283" y="0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538" y="170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99"/>
                    </a:lnTo>
                    <a:lnTo>
                      <a:pt x="623" y="170"/>
                    </a:lnTo>
                    <a:lnTo>
                      <a:pt x="595" y="199"/>
                    </a:lnTo>
                    <a:lnTo>
                      <a:pt x="623" y="199"/>
                    </a:lnTo>
                    <a:lnTo>
                      <a:pt x="680" y="255"/>
                    </a:lnTo>
                    <a:lnTo>
                      <a:pt x="652" y="255"/>
                    </a:lnTo>
                    <a:lnTo>
                      <a:pt x="567" y="369"/>
                    </a:lnTo>
                    <a:lnTo>
                      <a:pt x="538" y="482"/>
                    </a:lnTo>
                    <a:lnTo>
                      <a:pt x="510" y="454"/>
                    </a:lnTo>
                    <a:lnTo>
                      <a:pt x="425" y="482"/>
                    </a:lnTo>
                    <a:lnTo>
                      <a:pt x="368" y="510"/>
                    </a:lnTo>
                    <a:lnTo>
                      <a:pt x="255" y="454"/>
                    </a:lnTo>
                    <a:lnTo>
                      <a:pt x="198" y="482"/>
                    </a:lnTo>
                    <a:lnTo>
                      <a:pt x="141" y="425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28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5761" y="5462"/>
                <a:ext cx="312" cy="340"/>
              </a:xfrm>
              <a:custGeom>
                <a:avLst/>
                <a:gdLst>
                  <a:gd name="T0" fmla="*/ 170 w 312"/>
                  <a:gd name="T1" fmla="*/ 0 h 340"/>
                  <a:gd name="T2" fmla="*/ 255 w 312"/>
                  <a:gd name="T3" fmla="*/ 0 h 340"/>
                  <a:gd name="T4" fmla="*/ 255 w 312"/>
                  <a:gd name="T5" fmla="*/ 85 h 340"/>
                  <a:gd name="T6" fmla="*/ 312 w 312"/>
                  <a:gd name="T7" fmla="*/ 85 h 340"/>
                  <a:gd name="T8" fmla="*/ 284 w 312"/>
                  <a:gd name="T9" fmla="*/ 199 h 340"/>
                  <a:gd name="T10" fmla="*/ 255 w 312"/>
                  <a:gd name="T11" fmla="*/ 255 h 340"/>
                  <a:gd name="T12" fmla="*/ 284 w 312"/>
                  <a:gd name="T13" fmla="*/ 312 h 340"/>
                  <a:gd name="T14" fmla="*/ 227 w 312"/>
                  <a:gd name="T15" fmla="*/ 312 h 340"/>
                  <a:gd name="T16" fmla="*/ 199 w 312"/>
                  <a:gd name="T17" fmla="*/ 284 h 340"/>
                  <a:gd name="T18" fmla="*/ 142 w 312"/>
                  <a:gd name="T19" fmla="*/ 312 h 340"/>
                  <a:gd name="T20" fmla="*/ 142 w 312"/>
                  <a:gd name="T21" fmla="*/ 340 h 340"/>
                  <a:gd name="T22" fmla="*/ 57 w 312"/>
                  <a:gd name="T23" fmla="*/ 312 h 340"/>
                  <a:gd name="T24" fmla="*/ 57 w 312"/>
                  <a:gd name="T25" fmla="*/ 284 h 340"/>
                  <a:gd name="T26" fmla="*/ 85 w 312"/>
                  <a:gd name="T27" fmla="*/ 255 h 340"/>
                  <a:gd name="T28" fmla="*/ 85 w 312"/>
                  <a:gd name="T29" fmla="*/ 199 h 340"/>
                  <a:gd name="T30" fmla="*/ 57 w 312"/>
                  <a:gd name="T31" fmla="*/ 255 h 340"/>
                  <a:gd name="T32" fmla="*/ 0 w 312"/>
                  <a:gd name="T33" fmla="*/ 199 h 340"/>
                  <a:gd name="T34" fmla="*/ 57 w 312"/>
                  <a:gd name="T35" fmla="*/ 170 h 340"/>
                  <a:gd name="T36" fmla="*/ 57 w 312"/>
                  <a:gd name="T37" fmla="*/ 142 h 340"/>
                  <a:gd name="T38" fmla="*/ 114 w 312"/>
                  <a:gd name="T39" fmla="*/ 142 h 340"/>
                  <a:gd name="T40" fmla="*/ 142 w 312"/>
                  <a:gd name="T41" fmla="*/ 85 h 340"/>
                  <a:gd name="T42" fmla="*/ 170 w 312"/>
                  <a:gd name="T43" fmla="*/ 85 h 340"/>
                  <a:gd name="T44" fmla="*/ 170 w 312"/>
                  <a:gd name="T4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2" h="340">
                    <a:moveTo>
                      <a:pt x="170" y="0"/>
                    </a:moveTo>
                    <a:lnTo>
                      <a:pt x="255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4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312"/>
                    </a:lnTo>
                    <a:lnTo>
                      <a:pt x="142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85" y="199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114" y="142"/>
                    </a:lnTo>
                    <a:lnTo>
                      <a:pt x="142" y="85"/>
                    </a:lnTo>
                    <a:lnTo>
                      <a:pt x="170" y="85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5535" y="5150"/>
                <a:ext cx="737" cy="511"/>
              </a:xfrm>
              <a:custGeom>
                <a:avLst/>
                <a:gdLst>
                  <a:gd name="T0" fmla="*/ 737 w 737"/>
                  <a:gd name="T1" fmla="*/ 199 h 511"/>
                  <a:gd name="T2" fmla="*/ 708 w 737"/>
                  <a:gd name="T3" fmla="*/ 142 h 511"/>
                  <a:gd name="T4" fmla="*/ 652 w 737"/>
                  <a:gd name="T5" fmla="*/ 142 h 511"/>
                  <a:gd name="T6" fmla="*/ 652 w 737"/>
                  <a:gd name="T7" fmla="*/ 57 h 511"/>
                  <a:gd name="T8" fmla="*/ 481 w 737"/>
                  <a:gd name="T9" fmla="*/ 85 h 511"/>
                  <a:gd name="T10" fmla="*/ 453 w 737"/>
                  <a:gd name="T11" fmla="*/ 0 h 511"/>
                  <a:gd name="T12" fmla="*/ 396 w 737"/>
                  <a:gd name="T13" fmla="*/ 0 h 511"/>
                  <a:gd name="T14" fmla="*/ 311 w 737"/>
                  <a:gd name="T15" fmla="*/ 57 h 511"/>
                  <a:gd name="T16" fmla="*/ 283 w 737"/>
                  <a:gd name="T17" fmla="*/ 142 h 511"/>
                  <a:gd name="T18" fmla="*/ 226 w 737"/>
                  <a:gd name="T19" fmla="*/ 114 h 511"/>
                  <a:gd name="T20" fmla="*/ 170 w 737"/>
                  <a:gd name="T21" fmla="*/ 170 h 511"/>
                  <a:gd name="T22" fmla="*/ 113 w 737"/>
                  <a:gd name="T23" fmla="*/ 142 h 511"/>
                  <a:gd name="T24" fmla="*/ 113 w 737"/>
                  <a:gd name="T25" fmla="*/ 199 h 511"/>
                  <a:gd name="T26" fmla="*/ 0 w 737"/>
                  <a:gd name="T27" fmla="*/ 227 h 511"/>
                  <a:gd name="T28" fmla="*/ 56 w 737"/>
                  <a:gd name="T29" fmla="*/ 255 h 511"/>
                  <a:gd name="T30" fmla="*/ 28 w 737"/>
                  <a:gd name="T31" fmla="*/ 312 h 511"/>
                  <a:gd name="T32" fmla="*/ 85 w 737"/>
                  <a:gd name="T33" fmla="*/ 425 h 511"/>
                  <a:gd name="T34" fmla="*/ 141 w 737"/>
                  <a:gd name="T35" fmla="*/ 482 h 511"/>
                  <a:gd name="T36" fmla="*/ 170 w 737"/>
                  <a:gd name="T37" fmla="*/ 397 h 511"/>
                  <a:gd name="T38" fmla="*/ 198 w 737"/>
                  <a:gd name="T39" fmla="*/ 454 h 511"/>
                  <a:gd name="T40" fmla="*/ 170 w 737"/>
                  <a:gd name="T41" fmla="*/ 511 h 511"/>
                  <a:gd name="T42" fmla="*/ 226 w 737"/>
                  <a:gd name="T43" fmla="*/ 482 h 511"/>
                  <a:gd name="T44" fmla="*/ 198 w 737"/>
                  <a:gd name="T45" fmla="*/ 511 h 511"/>
                  <a:gd name="T46" fmla="*/ 226 w 737"/>
                  <a:gd name="T47" fmla="*/ 511 h 511"/>
                  <a:gd name="T48" fmla="*/ 283 w 737"/>
                  <a:gd name="T49" fmla="*/ 482 h 511"/>
                  <a:gd name="T50" fmla="*/ 283 w 737"/>
                  <a:gd name="T51" fmla="*/ 454 h 511"/>
                  <a:gd name="T52" fmla="*/ 340 w 737"/>
                  <a:gd name="T53" fmla="*/ 454 h 511"/>
                  <a:gd name="T54" fmla="*/ 368 w 737"/>
                  <a:gd name="T55" fmla="*/ 397 h 511"/>
                  <a:gd name="T56" fmla="*/ 396 w 737"/>
                  <a:gd name="T57" fmla="*/ 397 h 511"/>
                  <a:gd name="T58" fmla="*/ 396 w 737"/>
                  <a:gd name="T59" fmla="*/ 312 h 511"/>
                  <a:gd name="T60" fmla="*/ 425 w 737"/>
                  <a:gd name="T61" fmla="*/ 255 h 511"/>
                  <a:gd name="T62" fmla="*/ 481 w 737"/>
                  <a:gd name="T63" fmla="*/ 255 h 511"/>
                  <a:gd name="T64" fmla="*/ 595 w 737"/>
                  <a:gd name="T65" fmla="*/ 170 h 511"/>
                  <a:gd name="T66" fmla="*/ 737 w 737"/>
                  <a:gd name="T67" fmla="*/ 199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37" h="511">
                    <a:moveTo>
                      <a:pt x="737" y="199"/>
                    </a:moveTo>
                    <a:lnTo>
                      <a:pt x="708" y="142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481" y="85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311" y="57"/>
                    </a:lnTo>
                    <a:lnTo>
                      <a:pt x="283" y="142"/>
                    </a:lnTo>
                    <a:lnTo>
                      <a:pt x="226" y="114"/>
                    </a:lnTo>
                    <a:lnTo>
                      <a:pt x="170" y="170"/>
                    </a:lnTo>
                    <a:lnTo>
                      <a:pt x="113" y="142"/>
                    </a:lnTo>
                    <a:lnTo>
                      <a:pt x="113" y="199"/>
                    </a:lnTo>
                    <a:lnTo>
                      <a:pt x="0" y="227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85" y="425"/>
                    </a:lnTo>
                    <a:lnTo>
                      <a:pt x="141" y="482"/>
                    </a:lnTo>
                    <a:lnTo>
                      <a:pt x="170" y="397"/>
                    </a:lnTo>
                    <a:lnTo>
                      <a:pt x="198" y="454"/>
                    </a:lnTo>
                    <a:lnTo>
                      <a:pt x="170" y="511"/>
                    </a:lnTo>
                    <a:lnTo>
                      <a:pt x="226" y="482"/>
                    </a:lnTo>
                    <a:lnTo>
                      <a:pt x="198" y="511"/>
                    </a:lnTo>
                    <a:lnTo>
                      <a:pt x="226" y="511"/>
                    </a:lnTo>
                    <a:lnTo>
                      <a:pt x="283" y="482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312"/>
                    </a:lnTo>
                    <a:lnTo>
                      <a:pt x="425" y="255"/>
                    </a:lnTo>
                    <a:lnTo>
                      <a:pt x="481" y="255"/>
                    </a:lnTo>
                    <a:lnTo>
                      <a:pt x="595" y="170"/>
                    </a:lnTo>
                    <a:lnTo>
                      <a:pt x="737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5223" y="5292"/>
                <a:ext cx="368" cy="227"/>
              </a:xfrm>
              <a:custGeom>
                <a:avLst/>
                <a:gdLst>
                  <a:gd name="T0" fmla="*/ 368 w 368"/>
                  <a:gd name="T1" fmla="*/ 113 h 227"/>
                  <a:gd name="T2" fmla="*/ 340 w 368"/>
                  <a:gd name="T3" fmla="*/ 170 h 227"/>
                  <a:gd name="T4" fmla="*/ 312 w 368"/>
                  <a:gd name="T5" fmla="*/ 198 h 227"/>
                  <a:gd name="T6" fmla="*/ 283 w 368"/>
                  <a:gd name="T7" fmla="*/ 170 h 227"/>
                  <a:gd name="T8" fmla="*/ 198 w 368"/>
                  <a:gd name="T9" fmla="*/ 170 h 227"/>
                  <a:gd name="T10" fmla="*/ 113 w 368"/>
                  <a:gd name="T11" fmla="*/ 227 h 227"/>
                  <a:gd name="T12" fmla="*/ 56 w 368"/>
                  <a:gd name="T13" fmla="*/ 198 h 227"/>
                  <a:gd name="T14" fmla="*/ 28 w 368"/>
                  <a:gd name="T15" fmla="*/ 170 h 227"/>
                  <a:gd name="T16" fmla="*/ 56 w 368"/>
                  <a:gd name="T17" fmla="*/ 142 h 227"/>
                  <a:gd name="T18" fmla="*/ 56 w 368"/>
                  <a:gd name="T19" fmla="*/ 85 h 227"/>
                  <a:gd name="T20" fmla="*/ 0 w 368"/>
                  <a:gd name="T21" fmla="*/ 28 h 227"/>
                  <a:gd name="T22" fmla="*/ 85 w 368"/>
                  <a:gd name="T23" fmla="*/ 57 h 227"/>
                  <a:gd name="T24" fmla="*/ 85 w 368"/>
                  <a:gd name="T25" fmla="*/ 28 h 227"/>
                  <a:gd name="T26" fmla="*/ 255 w 368"/>
                  <a:gd name="T27" fmla="*/ 28 h 227"/>
                  <a:gd name="T28" fmla="*/ 283 w 368"/>
                  <a:gd name="T29" fmla="*/ 0 h 227"/>
                  <a:gd name="T30" fmla="*/ 312 w 368"/>
                  <a:gd name="T31" fmla="*/ 57 h 227"/>
                  <a:gd name="T32" fmla="*/ 312 w 368"/>
                  <a:gd name="T33" fmla="*/ 85 h 227"/>
                  <a:gd name="T34" fmla="*/ 368 w 368"/>
                  <a:gd name="T3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227">
                    <a:moveTo>
                      <a:pt x="368" y="113"/>
                    </a:moveTo>
                    <a:lnTo>
                      <a:pt x="340" y="170"/>
                    </a:lnTo>
                    <a:lnTo>
                      <a:pt x="312" y="198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113" y="227"/>
                    </a:lnTo>
                    <a:lnTo>
                      <a:pt x="56" y="198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85"/>
                    </a:lnTo>
                    <a:lnTo>
                      <a:pt x="0" y="28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36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5421" y="4952"/>
                <a:ext cx="510" cy="425"/>
              </a:xfrm>
              <a:custGeom>
                <a:avLst/>
                <a:gdLst>
                  <a:gd name="T0" fmla="*/ 114 w 510"/>
                  <a:gd name="T1" fmla="*/ 397 h 425"/>
                  <a:gd name="T2" fmla="*/ 85 w 510"/>
                  <a:gd name="T3" fmla="*/ 340 h 425"/>
                  <a:gd name="T4" fmla="*/ 57 w 510"/>
                  <a:gd name="T5" fmla="*/ 368 h 425"/>
                  <a:gd name="T6" fmla="*/ 57 w 510"/>
                  <a:gd name="T7" fmla="*/ 340 h 425"/>
                  <a:gd name="T8" fmla="*/ 57 w 510"/>
                  <a:gd name="T9" fmla="*/ 312 h 425"/>
                  <a:gd name="T10" fmla="*/ 28 w 510"/>
                  <a:gd name="T11" fmla="*/ 255 h 425"/>
                  <a:gd name="T12" fmla="*/ 0 w 510"/>
                  <a:gd name="T13" fmla="*/ 255 h 425"/>
                  <a:gd name="T14" fmla="*/ 0 w 510"/>
                  <a:gd name="T15" fmla="*/ 170 h 425"/>
                  <a:gd name="T16" fmla="*/ 28 w 510"/>
                  <a:gd name="T17" fmla="*/ 113 h 425"/>
                  <a:gd name="T18" fmla="*/ 85 w 510"/>
                  <a:gd name="T19" fmla="*/ 56 h 425"/>
                  <a:gd name="T20" fmla="*/ 142 w 510"/>
                  <a:gd name="T21" fmla="*/ 0 h 425"/>
                  <a:gd name="T22" fmla="*/ 227 w 510"/>
                  <a:gd name="T23" fmla="*/ 56 h 425"/>
                  <a:gd name="T24" fmla="*/ 227 w 510"/>
                  <a:gd name="T25" fmla="*/ 85 h 425"/>
                  <a:gd name="T26" fmla="*/ 284 w 510"/>
                  <a:gd name="T27" fmla="*/ 113 h 425"/>
                  <a:gd name="T28" fmla="*/ 340 w 510"/>
                  <a:gd name="T29" fmla="*/ 85 h 425"/>
                  <a:gd name="T30" fmla="*/ 340 w 510"/>
                  <a:gd name="T31" fmla="*/ 28 h 425"/>
                  <a:gd name="T32" fmla="*/ 397 w 510"/>
                  <a:gd name="T33" fmla="*/ 56 h 425"/>
                  <a:gd name="T34" fmla="*/ 482 w 510"/>
                  <a:gd name="T35" fmla="*/ 0 h 425"/>
                  <a:gd name="T36" fmla="*/ 482 w 510"/>
                  <a:gd name="T37" fmla="*/ 85 h 425"/>
                  <a:gd name="T38" fmla="*/ 482 w 510"/>
                  <a:gd name="T39" fmla="*/ 142 h 425"/>
                  <a:gd name="T40" fmla="*/ 510 w 510"/>
                  <a:gd name="T41" fmla="*/ 198 h 425"/>
                  <a:gd name="T42" fmla="*/ 425 w 510"/>
                  <a:gd name="T43" fmla="*/ 255 h 425"/>
                  <a:gd name="T44" fmla="*/ 397 w 510"/>
                  <a:gd name="T45" fmla="*/ 340 h 425"/>
                  <a:gd name="T46" fmla="*/ 340 w 510"/>
                  <a:gd name="T47" fmla="*/ 312 h 425"/>
                  <a:gd name="T48" fmla="*/ 284 w 510"/>
                  <a:gd name="T49" fmla="*/ 368 h 425"/>
                  <a:gd name="T50" fmla="*/ 227 w 510"/>
                  <a:gd name="T51" fmla="*/ 340 h 425"/>
                  <a:gd name="T52" fmla="*/ 227 w 510"/>
                  <a:gd name="T53" fmla="*/ 397 h 425"/>
                  <a:gd name="T54" fmla="*/ 114 w 510"/>
                  <a:gd name="T55" fmla="*/ 425 h 425"/>
                  <a:gd name="T56" fmla="*/ 114 w 510"/>
                  <a:gd name="T57" fmla="*/ 39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25">
                    <a:moveTo>
                      <a:pt x="114" y="397"/>
                    </a:moveTo>
                    <a:lnTo>
                      <a:pt x="85" y="340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85" y="56"/>
                    </a:lnTo>
                    <a:lnTo>
                      <a:pt x="142" y="0"/>
                    </a:lnTo>
                    <a:lnTo>
                      <a:pt x="227" y="56"/>
                    </a:lnTo>
                    <a:lnTo>
                      <a:pt x="227" y="85"/>
                    </a:lnTo>
                    <a:lnTo>
                      <a:pt x="284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397" y="56"/>
                    </a:lnTo>
                    <a:lnTo>
                      <a:pt x="482" y="0"/>
                    </a:lnTo>
                    <a:lnTo>
                      <a:pt x="482" y="85"/>
                    </a:lnTo>
                    <a:lnTo>
                      <a:pt x="482" y="142"/>
                    </a:lnTo>
                    <a:lnTo>
                      <a:pt x="510" y="198"/>
                    </a:lnTo>
                    <a:lnTo>
                      <a:pt x="425" y="255"/>
                    </a:lnTo>
                    <a:lnTo>
                      <a:pt x="397" y="340"/>
                    </a:lnTo>
                    <a:lnTo>
                      <a:pt x="340" y="312"/>
                    </a:lnTo>
                    <a:lnTo>
                      <a:pt x="284" y="368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425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5053" y="5065"/>
                <a:ext cx="425" cy="284"/>
              </a:xfrm>
              <a:custGeom>
                <a:avLst/>
                <a:gdLst>
                  <a:gd name="T0" fmla="*/ 425 w 425"/>
                  <a:gd name="T1" fmla="*/ 255 h 284"/>
                  <a:gd name="T2" fmla="*/ 425 w 425"/>
                  <a:gd name="T3" fmla="*/ 199 h 284"/>
                  <a:gd name="T4" fmla="*/ 396 w 425"/>
                  <a:gd name="T5" fmla="*/ 142 h 284"/>
                  <a:gd name="T6" fmla="*/ 368 w 425"/>
                  <a:gd name="T7" fmla="*/ 142 h 284"/>
                  <a:gd name="T8" fmla="*/ 368 w 425"/>
                  <a:gd name="T9" fmla="*/ 57 h 284"/>
                  <a:gd name="T10" fmla="*/ 311 w 425"/>
                  <a:gd name="T11" fmla="*/ 85 h 284"/>
                  <a:gd name="T12" fmla="*/ 198 w 425"/>
                  <a:gd name="T13" fmla="*/ 0 h 284"/>
                  <a:gd name="T14" fmla="*/ 170 w 425"/>
                  <a:gd name="T15" fmla="*/ 29 h 284"/>
                  <a:gd name="T16" fmla="*/ 141 w 425"/>
                  <a:gd name="T17" fmla="*/ 0 h 284"/>
                  <a:gd name="T18" fmla="*/ 56 w 425"/>
                  <a:gd name="T19" fmla="*/ 29 h 284"/>
                  <a:gd name="T20" fmla="*/ 0 w 425"/>
                  <a:gd name="T21" fmla="*/ 29 h 284"/>
                  <a:gd name="T22" fmla="*/ 0 w 425"/>
                  <a:gd name="T23" fmla="*/ 114 h 284"/>
                  <a:gd name="T24" fmla="*/ 56 w 425"/>
                  <a:gd name="T25" fmla="*/ 199 h 284"/>
                  <a:gd name="T26" fmla="*/ 141 w 425"/>
                  <a:gd name="T27" fmla="*/ 199 h 284"/>
                  <a:gd name="T28" fmla="*/ 170 w 425"/>
                  <a:gd name="T29" fmla="*/ 255 h 284"/>
                  <a:gd name="T30" fmla="*/ 255 w 425"/>
                  <a:gd name="T31" fmla="*/ 284 h 284"/>
                  <a:gd name="T32" fmla="*/ 255 w 425"/>
                  <a:gd name="T33" fmla="*/ 255 h 284"/>
                  <a:gd name="T34" fmla="*/ 425 w 425"/>
                  <a:gd name="T35" fmla="*/ 25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5" h="284">
                    <a:moveTo>
                      <a:pt x="425" y="255"/>
                    </a:moveTo>
                    <a:lnTo>
                      <a:pt x="425" y="199"/>
                    </a:lnTo>
                    <a:lnTo>
                      <a:pt x="396" y="142"/>
                    </a:lnTo>
                    <a:lnTo>
                      <a:pt x="368" y="142"/>
                    </a:lnTo>
                    <a:lnTo>
                      <a:pt x="368" y="57"/>
                    </a:lnTo>
                    <a:lnTo>
                      <a:pt x="311" y="85"/>
                    </a:lnTo>
                    <a:lnTo>
                      <a:pt x="198" y="0"/>
                    </a:lnTo>
                    <a:lnTo>
                      <a:pt x="170" y="29"/>
                    </a:lnTo>
                    <a:lnTo>
                      <a:pt x="141" y="0"/>
                    </a:lnTo>
                    <a:lnTo>
                      <a:pt x="56" y="29"/>
                    </a:lnTo>
                    <a:lnTo>
                      <a:pt x="0" y="29"/>
                    </a:lnTo>
                    <a:lnTo>
                      <a:pt x="0" y="114"/>
                    </a:lnTo>
                    <a:lnTo>
                      <a:pt x="56" y="199"/>
                    </a:lnTo>
                    <a:lnTo>
                      <a:pt x="141" y="199"/>
                    </a:lnTo>
                    <a:lnTo>
                      <a:pt x="170" y="255"/>
                    </a:lnTo>
                    <a:lnTo>
                      <a:pt x="255" y="284"/>
                    </a:lnTo>
                    <a:lnTo>
                      <a:pt x="255" y="255"/>
                    </a:lnTo>
                    <a:lnTo>
                      <a:pt x="425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5081" y="4583"/>
                <a:ext cx="539" cy="567"/>
              </a:xfrm>
              <a:custGeom>
                <a:avLst/>
                <a:gdLst>
                  <a:gd name="T0" fmla="*/ 482 w 539"/>
                  <a:gd name="T1" fmla="*/ 369 h 567"/>
                  <a:gd name="T2" fmla="*/ 368 w 539"/>
                  <a:gd name="T3" fmla="*/ 482 h 567"/>
                  <a:gd name="T4" fmla="*/ 340 w 539"/>
                  <a:gd name="T5" fmla="*/ 539 h 567"/>
                  <a:gd name="T6" fmla="*/ 283 w 539"/>
                  <a:gd name="T7" fmla="*/ 567 h 567"/>
                  <a:gd name="T8" fmla="*/ 170 w 539"/>
                  <a:gd name="T9" fmla="*/ 482 h 567"/>
                  <a:gd name="T10" fmla="*/ 142 w 539"/>
                  <a:gd name="T11" fmla="*/ 511 h 567"/>
                  <a:gd name="T12" fmla="*/ 113 w 539"/>
                  <a:gd name="T13" fmla="*/ 482 h 567"/>
                  <a:gd name="T14" fmla="*/ 28 w 539"/>
                  <a:gd name="T15" fmla="*/ 511 h 567"/>
                  <a:gd name="T16" fmla="*/ 0 w 539"/>
                  <a:gd name="T17" fmla="*/ 454 h 567"/>
                  <a:gd name="T18" fmla="*/ 28 w 539"/>
                  <a:gd name="T19" fmla="*/ 454 h 567"/>
                  <a:gd name="T20" fmla="*/ 28 w 539"/>
                  <a:gd name="T21" fmla="*/ 397 h 567"/>
                  <a:gd name="T22" fmla="*/ 0 w 539"/>
                  <a:gd name="T23" fmla="*/ 397 h 567"/>
                  <a:gd name="T24" fmla="*/ 0 w 539"/>
                  <a:gd name="T25" fmla="*/ 369 h 567"/>
                  <a:gd name="T26" fmla="*/ 28 w 539"/>
                  <a:gd name="T27" fmla="*/ 369 h 567"/>
                  <a:gd name="T28" fmla="*/ 28 w 539"/>
                  <a:gd name="T29" fmla="*/ 312 h 567"/>
                  <a:gd name="T30" fmla="*/ 0 w 539"/>
                  <a:gd name="T31" fmla="*/ 284 h 567"/>
                  <a:gd name="T32" fmla="*/ 85 w 539"/>
                  <a:gd name="T33" fmla="*/ 227 h 567"/>
                  <a:gd name="T34" fmla="*/ 142 w 539"/>
                  <a:gd name="T35" fmla="*/ 227 h 567"/>
                  <a:gd name="T36" fmla="*/ 142 w 539"/>
                  <a:gd name="T37" fmla="*/ 199 h 567"/>
                  <a:gd name="T38" fmla="*/ 170 w 539"/>
                  <a:gd name="T39" fmla="*/ 142 h 567"/>
                  <a:gd name="T40" fmla="*/ 227 w 539"/>
                  <a:gd name="T41" fmla="*/ 114 h 567"/>
                  <a:gd name="T42" fmla="*/ 255 w 539"/>
                  <a:gd name="T43" fmla="*/ 170 h 567"/>
                  <a:gd name="T44" fmla="*/ 312 w 539"/>
                  <a:gd name="T45" fmla="*/ 170 h 567"/>
                  <a:gd name="T46" fmla="*/ 312 w 539"/>
                  <a:gd name="T47" fmla="*/ 142 h 567"/>
                  <a:gd name="T48" fmla="*/ 368 w 539"/>
                  <a:gd name="T49" fmla="*/ 142 h 567"/>
                  <a:gd name="T50" fmla="*/ 368 w 539"/>
                  <a:gd name="T51" fmla="*/ 170 h 567"/>
                  <a:gd name="T52" fmla="*/ 397 w 539"/>
                  <a:gd name="T53" fmla="*/ 142 h 567"/>
                  <a:gd name="T54" fmla="*/ 425 w 539"/>
                  <a:gd name="T55" fmla="*/ 114 h 567"/>
                  <a:gd name="T56" fmla="*/ 368 w 539"/>
                  <a:gd name="T57" fmla="*/ 57 h 567"/>
                  <a:gd name="T58" fmla="*/ 397 w 539"/>
                  <a:gd name="T59" fmla="*/ 57 h 567"/>
                  <a:gd name="T60" fmla="*/ 425 w 539"/>
                  <a:gd name="T61" fmla="*/ 0 h 567"/>
                  <a:gd name="T62" fmla="*/ 454 w 539"/>
                  <a:gd name="T63" fmla="*/ 29 h 567"/>
                  <a:gd name="T64" fmla="*/ 454 w 539"/>
                  <a:gd name="T65" fmla="*/ 57 h 567"/>
                  <a:gd name="T66" fmla="*/ 539 w 539"/>
                  <a:gd name="T67" fmla="*/ 85 h 567"/>
                  <a:gd name="T68" fmla="*/ 539 w 539"/>
                  <a:gd name="T69" fmla="*/ 142 h 567"/>
                  <a:gd name="T70" fmla="*/ 510 w 539"/>
                  <a:gd name="T71" fmla="*/ 170 h 567"/>
                  <a:gd name="T72" fmla="*/ 510 w 539"/>
                  <a:gd name="T73" fmla="*/ 199 h 567"/>
                  <a:gd name="T74" fmla="*/ 482 w 539"/>
                  <a:gd name="T75" fmla="*/ 227 h 567"/>
                  <a:gd name="T76" fmla="*/ 510 w 539"/>
                  <a:gd name="T77" fmla="*/ 284 h 567"/>
                  <a:gd name="T78" fmla="*/ 454 w 539"/>
                  <a:gd name="T79" fmla="*/ 312 h 567"/>
                  <a:gd name="T80" fmla="*/ 482 w 539"/>
                  <a:gd name="T81" fmla="*/ 36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9" h="567">
                    <a:moveTo>
                      <a:pt x="482" y="369"/>
                    </a:moveTo>
                    <a:lnTo>
                      <a:pt x="368" y="482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170" y="482"/>
                    </a:lnTo>
                    <a:lnTo>
                      <a:pt x="142" y="511"/>
                    </a:lnTo>
                    <a:lnTo>
                      <a:pt x="113" y="482"/>
                    </a:lnTo>
                    <a:lnTo>
                      <a:pt x="28" y="511"/>
                    </a:lnTo>
                    <a:lnTo>
                      <a:pt x="0" y="454"/>
                    </a:lnTo>
                    <a:lnTo>
                      <a:pt x="28" y="454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369"/>
                    </a:lnTo>
                    <a:lnTo>
                      <a:pt x="28" y="369"/>
                    </a:lnTo>
                    <a:lnTo>
                      <a:pt x="28" y="312"/>
                    </a:lnTo>
                    <a:lnTo>
                      <a:pt x="0" y="284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99"/>
                    </a:lnTo>
                    <a:lnTo>
                      <a:pt x="170" y="142"/>
                    </a:lnTo>
                    <a:lnTo>
                      <a:pt x="227" y="114"/>
                    </a:lnTo>
                    <a:lnTo>
                      <a:pt x="255" y="170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368" y="142"/>
                    </a:lnTo>
                    <a:lnTo>
                      <a:pt x="368" y="170"/>
                    </a:lnTo>
                    <a:lnTo>
                      <a:pt x="397" y="142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0"/>
                    </a:lnTo>
                    <a:lnTo>
                      <a:pt x="454" y="29"/>
                    </a:lnTo>
                    <a:lnTo>
                      <a:pt x="454" y="57"/>
                    </a:lnTo>
                    <a:lnTo>
                      <a:pt x="539" y="85"/>
                    </a:lnTo>
                    <a:lnTo>
                      <a:pt x="539" y="142"/>
                    </a:lnTo>
                    <a:lnTo>
                      <a:pt x="510" y="170"/>
                    </a:lnTo>
                    <a:lnTo>
                      <a:pt x="510" y="199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54" y="312"/>
                    </a:lnTo>
                    <a:lnTo>
                      <a:pt x="482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4882" y="4867"/>
                <a:ext cx="227" cy="227"/>
              </a:xfrm>
              <a:custGeom>
                <a:avLst/>
                <a:gdLst>
                  <a:gd name="T0" fmla="*/ 199 w 227"/>
                  <a:gd name="T1" fmla="*/ 0 h 227"/>
                  <a:gd name="T2" fmla="*/ 227 w 227"/>
                  <a:gd name="T3" fmla="*/ 28 h 227"/>
                  <a:gd name="T4" fmla="*/ 227 w 227"/>
                  <a:gd name="T5" fmla="*/ 85 h 227"/>
                  <a:gd name="T6" fmla="*/ 199 w 227"/>
                  <a:gd name="T7" fmla="*/ 85 h 227"/>
                  <a:gd name="T8" fmla="*/ 199 w 227"/>
                  <a:gd name="T9" fmla="*/ 113 h 227"/>
                  <a:gd name="T10" fmla="*/ 227 w 227"/>
                  <a:gd name="T11" fmla="*/ 113 h 227"/>
                  <a:gd name="T12" fmla="*/ 227 w 227"/>
                  <a:gd name="T13" fmla="*/ 170 h 227"/>
                  <a:gd name="T14" fmla="*/ 199 w 227"/>
                  <a:gd name="T15" fmla="*/ 170 h 227"/>
                  <a:gd name="T16" fmla="*/ 227 w 227"/>
                  <a:gd name="T17" fmla="*/ 227 h 227"/>
                  <a:gd name="T18" fmla="*/ 171 w 227"/>
                  <a:gd name="T19" fmla="*/ 227 h 227"/>
                  <a:gd name="T20" fmla="*/ 86 w 227"/>
                  <a:gd name="T21" fmla="*/ 170 h 227"/>
                  <a:gd name="T22" fmla="*/ 86 w 227"/>
                  <a:gd name="T23" fmla="*/ 141 h 227"/>
                  <a:gd name="T24" fmla="*/ 29 w 227"/>
                  <a:gd name="T25" fmla="*/ 113 h 227"/>
                  <a:gd name="T26" fmla="*/ 0 w 227"/>
                  <a:gd name="T27" fmla="*/ 28 h 227"/>
                  <a:gd name="T28" fmla="*/ 57 w 227"/>
                  <a:gd name="T29" fmla="*/ 28 h 227"/>
                  <a:gd name="T30" fmla="*/ 114 w 227"/>
                  <a:gd name="T31" fmla="*/ 28 h 227"/>
                  <a:gd name="T32" fmla="*/ 142 w 227"/>
                  <a:gd name="T33" fmla="*/ 0 h 227"/>
                  <a:gd name="T34" fmla="*/ 171 w 227"/>
                  <a:gd name="T35" fmla="*/ 28 h 227"/>
                  <a:gd name="T36" fmla="*/ 199 w 227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227">
                    <a:moveTo>
                      <a:pt x="199" y="0"/>
                    </a:moveTo>
                    <a:lnTo>
                      <a:pt x="227" y="28"/>
                    </a:lnTo>
                    <a:lnTo>
                      <a:pt x="227" y="85"/>
                    </a:lnTo>
                    <a:lnTo>
                      <a:pt x="199" y="85"/>
                    </a:lnTo>
                    <a:lnTo>
                      <a:pt x="199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99" y="170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86" y="170"/>
                    </a:lnTo>
                    <a:lnTo>
                      <a:pt x="86" y="141"/>
                    </a:lnTo>
                    <a:lnTo>
                      <a:pt x="29" y="113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4741" y="4527"/>
                <a:ext cx="170" cy="226"/>
              </a:xfrm>
              <a:custGeom>
                <a:avLst/>
                <a:gdLst>
                  <a:gd name="T0" fmla="*/ 85 w 170"/>
                  <a:gd name="T1" fmla="*/ 28 h 226"/>
                  <a:gd name="T2" fmla="*/ 56 w 170"/>
                  <a:gd name="T3" fmla="*/ 0 h 226"/>
                  <a:gd name="T4" fmla="*/ 28 w 170"/>
                  <a:gd name="T5" fmla="*/ 28 h 226"/>
                  <a:gd name="T6" fmla="*/ 0 w 170"/>
                  <a:gd name="T7" fmla="*/ 28 h 226"/>
                  <a:gd name="T8" fmla="*/ 56 w 170"/>
                  <a:gd name="T9" fmla="*/ 141 h 226"/>
                  <a:gd name="T10" fmla="*/ 85 w 170"/>
                  <a:gd name="T11" fmla="*/ 170 h 226"/>
                  <a:gd name="T12" fmla="*/ 85 w 170"/>
                  <a:gd name="T13" fmla="*/ 226 h 226"/>
                  <a:gd name="T14" fmla="*/ 141 w 170"/>
                  <a:gd name="T15" fmla="*/ 198 h 226"/>
                  <a:gd name="T16" fmla="*/ 170 w 170"/>
                  <a:gd name="T17" fmla="*/ 170 h 226"/>
                  <a:gd name="T18" fmla="*/ 141 w 170"/>
                  <a:gd name="T19" fmla="*/ 85 h 226"/>
                  <a:gd name="T20" fmla="*/ 113 w 170"/>
                  <a:gd name="T21" fmla="*/ 85 h 226"/>
                  <a:gd name="T22" fmla="*/ 113 w 170"/>
                  <a:gd name="T23" fmla="*/ 56 h 226"/>
                  <a:gd name="T24" fmla="*/ 85 w 170"/>
                  <a:gd name="T25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85" y="28"/>
                    </a:move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56" y="141"/>
                    </a:lnTo>
                    <a:lnTo>
                      <a:pt x="85" y="170"/>
                    </a:lnTo>
                    <a:lnTo>
                      <a:pt x="85" y="226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141" y="85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4571" y="4668"/>
                <a:ext cx="311" cy="227"/>
              </a:xfrm>
              <a:custGeom>
                <a:avLst/>
                <a:gdLst>
                  <a:gd name="T0" fmla="*/ 226 w 311"/>
                  <a:gd name="T1" fmla="*/ 0 h 227"/>
                  <a:gd name="T2" fmla="*/ 141 w 311"/>
                  <a:gd name="T3" fmla="*/ 0 h 227"/>
                  <a:gd name="T4" fmla="*/ 113 w 311"/>
                  <a:gd name="T5" fmla="*/ 29 h 227"/>
                  <a:gd name="T6" fmla="*/ 85 w 311"/>
                  <a:gd name="T7" fmla="*/ 29 h 227"/>
                  <a:gd name="T8" fmla="*/ 56 w 311"/>
                  <a:gd name="T9" fmla="*/ 57 h 227"/>
                  <a:gd name="T10" fmla="*/ 0 w 311"/>
                  <a:gd name="T11" fmla="*/ 85 h 227"/>
                  <a:gd name="T12" fmla="*/ 28 w 311"/>
                  <a:gd name="T13" fmla="*/ 114 h 227"/>
                  <a:gd name="T14" fmla="*/ 28 w 311"/>
                  <a:gd name="T15" fmla="*/ 142 h 227"/>
                  <a:gd name="T16" fmla="*/ 28 w 311"/>
                  <a:gd name="T17" fmla="*/ 170 h 227"/>
                  <a:gd name="T18" fmla="*/ 85 w 311"/>
                  <a:gd name="T19" fmla="*/ 227 h 227"/>
                  <a:gd name="T20" fmla="*/ 141 w 311"/>
                  <a:gd name="T21" fmla="*/ 170 h 227"/>
                  <a:gd name="T22" fmla="*/ 198 w 311"/>
                  <a:gd name="T23" fmla="*/ 170 h 227"/>
                  <a:gd name="T24" fmla="*/ 283 w 311"/>
                  <a:gd name="T25" fmla="*/ 199 h 227"/>
                  <a:gd name="T26" fmla="*/ 311 w 311"/>
                  <a:gd name="T27" fmla="*/ 142 h 227"/>
                  <a:gd name="T28" fmla="*/ 311 w 311"/>
                  <a:gd name="T29" fmla="*/ 57 h 227"/>
                  <a:gd name="T30" fmla="*/ 255 w 311"/>
                  <a:gd name="T31" fmla="*/ 85 h 227"/>
                  <a:gd name="T32" fmla="*/ 255 w 311"/>
                  <a:gd name="T33" fmla="*/ 29 h 227"/>
                  <a:gd name="T34" fmla="*/ 226 w 311"/>
                  <a:gd name="T3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26" y="0"/>
                    </a:moveTo>
                    <a:lnTo>
                      <a:pt x="141" y="0"/>
                    </a:lnTo>
                    <a:lnTo>
                      <a:pt x="113" y="29"/>
                    </a:lnTo>
                    <a:lnTo>
                      <a:pt x="85" y="29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4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85" y="227"/>
                    </a:lnTo>
                    <a:lnTo>
                      <a:pt x="141" y="170"/>
                    </a:lnTo>
                    <a:lnTo>
                      <a:pt x="198" y="170"/>
                    </a:lnTo>
                    <a:lnTo>
                      <a:pt x="283" y="199"/>
                    </a:lnTo>
                    <a:lnTo>
                      <a:pt x="311" y="142"/>
                    </a:lnTo>
                    <a:lnTo>
                      <a:pt x="311" y="57"/>
                    </a:lnTo>
                    <a:lnTo>
                      <a:pt x="255" y="85"/>
                    </a:lnTo>
                    <a:lnTo>
                      <a:pt x="255" y="29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3380" y="3789"/>
                <a:ext cx="1191" cy="1049"/>
              </a:xfrm>
              <a:custGeom>
                <a:avLst/>
                <a:gdLst>
                  <a:gd name="T0" fmla="*/ 1162 w 1191"/>
                  <a:gd name="T1" fmla="*/ 482 h 1049"/>
                  <a:gd name="T2" fmla="*/ 1191 w 1191"/>
                  <a:gd name="T3" fmla="*/ 567 h 1049"/>
                  <a:gd name="T4" fmla="*/ 1162 w 1191"/>
                  <a:gd name="T5" fmla="*/ 681 h 1049"/>
                  <a:gd name="T6" fmla="*/ 1077 w 1191"/>
                  <a:gd name="T7" fmla="*/ 709 h 1049"/>
                  <a:gd name="T8" fmla="*/ 992 w 1191"/>
                  <a:gd name="T9" fmla="*/ 709 h 1049"/>
                  <a:gd name="T10" fmla="*/ 935 w 1191"/>
                  <a:gd name="T11" fmla="*/ 681 h 1049"/>
                  <a:gd name="T12" fmla="*/ 879 w 1191"/>
                  <a:gd name="T13" fmla="*/ 794 h 1049"/>
                  <a:gd name="T14" fmla="*/ 822 w 1191"/>
                  <a:gd name="T15" fmla="*/ 823 h 1049"/>
                  <a:gd name="T16" fmla="*/ 794 w 1191"/>
                  <a:gd name="T17" fmla="*/ 936 h 1049"/>
                  <a:gd name="T18" fmla="*/ 822 w 1191"/>
                  <a:gd name="T19" fmla="*/ 936 h 1049"/>
                  <a:gd name="T20" fmla="*/ 907 w 1191"/>
                  <a:gd name="T21" fmla="*/ 936 h 1049"/>
                  <a:gd name="T22" fmla="*/ 850 w 1191"/>
                  <a:gd name="T23" fmla="*/ 1049 h 1049"/>
                  <a:gd name="T24" fmla="*/ 709 w 1191"/>
                  <a:gd name="T25" fmla="*/ 1021 h 1049"/>
                  <a:gd name="T26" fmla="*/ 624 w 1191"/>
                  <a:gd name="T27" fmla="*/ 936 h 1049"/>
                  <a:gd name="T28" fmla="*/ 567 w 1191"/>
                  <a:gd name="T29" fmla="*/ 851 h 1049"/>
                  <a:gd name="T30" fmla="*/ 510 w 1191"/>
                  <a:gd name="T31" fmla="*/ 879 h 1049"/>
                  <a:gd name="T32" fmla="*/ 482 w 1191"/>
                  <a:gd name="T33" fmla="*/ 823 h 1049"/>
                  <a:gd name="T34" fmla="*/ 482 w 1191"/>
                  <a:gd name="T35" fmla="*/ 738 h 1049"/>
                  <a:gd name="T36" fmla="*/ 454 w 1191"/>
                  <a:gd name="T37" fmla="*/ 681 h 1049"/>
                  <a:gd name="T38" fmla="*/ 454 w 1191"/>
                  <a:gd name="T39" fmla="*/ 596 h 1049"/>
                  <a:gd name="T40" fmla="*/ 369 w 1191"/>
                  <a:gd name="T41" fmla="*/ 539 h 1049"/>
                  <a:gd name="T42" fmla="*/ 198 w 1191"/>
                  <a:gd name="T43" fmla="*/ 567 h 1049"/>
                  <a:gd name="T44" fmla="*/ 113 w 1191"/>
                  <a:gd name="T45" fmla="*/ 539 h 1049"/>
                  <a:gd name="T46" fmla="*/ 0 w 1191"/>
                  <a:gd name="T47" fmla="*/ 511 h 1049"/>
                  <a:gd name="T48" fmla="*/ 28 w 1191"/>
                  <a:gd name="T49" fmla="*/ 397 h 1049"/>
                  <a:gd name="T50" fmla="*/ 85 w 1191"/>
                  <a:gd name="T51" fmla="*/ 426 h 1049"/>
                  <a:gd name="T52" fmla="*/ 227 w 1191"/>
                  <a:gd name="T53" fmla="*/ 426 h 1049"/>
                  <a:gd name="T54" fmla="*/ 312 w 1191"/>
                  <a:gd name="T55" fmla="*/ 369 h 1049"/>
                  <a:gd name="T56" fmla="*/ 425 w 1191"/>
                  <a:gd name="T57" fmla="*/ 256 h 1049"/>
                  <a:gd name="T58" fmla="*/ 454 w 1191"/>
                  <a:gd name="T59" fmla="*/ 171 h 1049"/>
                  <a:gd name="T60" fmla="*/ 567 w 1191"/>
                  <a:gd name="T61" fmla="*/ 199 h 1049"/>
                  <a:gd name="T62" fmla="*/ 652 w 1191"/>
                  <a:gd name="T63" fmla="*/ 256 h 1049"/>
                  <a:gd name="T64" fmla="*/ 709 w 1191"/>
                  <a:gd name="T65" fmla="*/ 199 h 1049"/>
                  <a:gd name="T66" fmla="*/ 794 w 1191"/>
                  <a:gd name="T67" fmla="*/ 199 h 1049"/>
                  <a:gd name="T68" fmla="*/ 765 w 1191"/>
                  <a:gd name="T69" fmla="*/ 142 h 1049"/>
                  <a:gd name="T70" fmla="*/ 822 w 1191"/>
                  <a:gd name="T71" fmla="*/ 57 h 1049"/>
                  <a:gd name="T72" fmla="*/ 992 w 1191"/>
                  <a:gd name="T73" fmla="*/ 57 h 1049"/>
                  <a:gd name="T74" fmla="*/ 992 w 1191"/>
                  <a:gd name="T75" fmla="*/ 227 h 1049"/>
                  <a:gd name="T76" fmla="*/ 1106 w 1191"/>
                  <a:gd name="T77" fmla="*/ 227 h 1049"/>
                  <a:gd name="T78" fmla="*/ 1077 w 1191"/>
                  <a:gd name="T79" fmla="*/ 341 h 1049"/>
                  <a:gd name="T80" fmla="*/ 1162 w 1191"/>
                  <a:gd name="T81" fmla="*/ 426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1" h="1049">
                    <a:moveTo>
                      <a:pt x="1162" y="454"/>
                    </a:moveTo>
                    <a:lnTo>
                      <a:pt x="1162" y="482"/>
                    </a:lnTo>
                    <a:lnTo>
                      <a:pt x="1191" y="539"/>
                    </a:lnTo>
                    <a:lnTo>
                      <a:pt x="1191" y="567"/>
                    </a:lnTo>
                    <a:lnTo>
                      <a:pt x="1162" y="596"/>
                    </a:lnTo>
                    <a:lnTo>
                      <a:pt x="1162" y="681"/>
                    </a:lnTo>
                    <a:lnTo>
                      <a:pt x="1191" y="709"/>
                    </a:lnTo>
                    <a:lnTo>
                      <a:pt x="1077" y="709"/>
                    </a:lnTo>
                    <a:lnTo>
                      <a:pt x="1049" y="738"/>
                    </a:lnTo>
                    <a:lnTo>
                      <a:pt x="992" y="709"/>
                    </a:lnTo>
                    <a:lnTo>
                      <a:pt x="935" y="766"/>
                    </a:lnTo>
                    <a:lnTo>
                      <a:pt x="935" y="681"/>
                    </a:lnTo>
                    <a:lnTo>
                      <a:pt x="879" y="738"/>
                    </a:lnTo>
                    <a:lnTo>
                      <a:pt x="879" y="794"/>
                    </a:lnTo>
                    <a:lnTo>
                      <a:pt x="907" y="823"/>
                    </a:lnTo>
                    <a:lnTo>
                      <a:pt x="822" y="823"/>
                    </a:lnTo>
                    <a:lnTo>
                      <a:pt x="822" y="879"/>
                    </a:lnTo>
                    <a:lnTo>
                      <a:pt x="794" y="936"/>
                    </a:lnTo>
                    <a:lnTo>
                      <a:pt x="850" y="879"/>
                    </a:lnTo>
                    <a:lnTo>
                      <a:pt x="822" y="936"/>
                    </a:lnTo>
                    <a:lnTo>
                      <a:pt x="879" y="908"/>
                    </a:lnTo>
                    <a:lnTo>
                      <a:pt x="907" y="936"/>
                    </a:lnTo>
                    <a:lnTo>
                      <a:pt x="907" y="993"/>
                    </a:lnTo>
                    <a:lnTo>
                      <a:pt x="850" y="1049"/>
                    </a:lnTo>
                    <a:lnTo>
                      <a:pt x="794" y="1021"/>
                    </a:lnTo>
                    <a:lnTo>
                      <a:pt x="709" y="1021"/>
                    </a:lnTo>
                    <a:lnTo>
                      <a:pt x="709" y="964"/>
                    </a:lnTo>
                    <a:lnTo>
                      <a:pt x="624" y="936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567" y="908"/>
                    </a:lnTo>
                    <a:lnTo>
                      <a:pt x="510" y="879"/>
                    </a:lnTo>
                    <a:lnTo>
                      <a:pt x="454" y="851"/>
                    </a:lnTo>
                    <a:lnTo>
                      <a:pt x="482" y="823"/>
                    </a:lnTo>
                    <a:lnTo>
                      <a:pt x="454" y="766"/>
                    </a:lnTo>
                    <a:lnTo>
                      <a:pt x="482" y="738"/>
                    </a:lnTo>
                    <a:lnTo>
                      <a:pt x="482" y="709"/>
                    </a:lnTo>
                    <a:lnTo>
                      <a:pt x="454" y="681"/>
                    </a:lnTo>
                    <a:lnTo>
                      <a:pt x="510" y="624"/>
                    </a:lnTo>
                    <a:lnTo>
                      <a:pt x="454" y="596"/>
                    </a:lnTo>
                    <a:lnTo>
                      <a:pt x="425" y="596"/>
                    </a:lnTo>
                    <a:lnTo>
                      <a:pt x="369" y="539"/>
                    </a:lnTo>
                    <a:lnTo>
                      <a:pt x="283" y="539"/>
                    </a:lnTo>
                    <a:lnTo>
                      <a:pt x="198" y="567"/>
                    </a:lnTo>
                    <a:lnTo>
                      <a:pt x="142" y="511"/>
                    </a:lnTo>
                    <a:lnTo>
                      <a:pt x="113" y="539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28" y="397"/>
                    </a:lnTo>
                    <a:lnTo>
                      <a:pt x="85" y="397"/>
                    </a:lnTo>
                    <a:lnTo>
                      <a:pt x="85" y="426"/>
                    </a:lnTo>
                    <a:lnTo>
                      <a:pt x="227" y="397"/>
                    </a:lnTo>
                    <a:lnTo>
                      <a:pt x="227" y="426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425" y="256"/>
                    </a:lnTo>
                    <a:lnTo>
                      <a:pt x="397" y="227"/>
                    </a:lnTo>
                    <a:lnTo>
                      <a:pt x="454" y="171"/>
                    </a:lnTo>
                    <a:lnTo>
                      <a:pt x="482" y="199"/>
                    </a:lnTo>
                    <a:lnTo>
                      <a:pt x="567" y="199"/>
                    </a:lnTo>
                    <a:lnTo>
                      <a:pt x="567" y="227"/>
                    </a:lnTo>
                    <a:lnTo>
                      <a:pt x="652" y="256"/>
                    </a:lnTo>
                    <a:lnTo>
                      <a:pt x="737" y="256"/>
                    </a:lnTo>
                    <a:lnTo>
                      <a:pt x="709" y="199"/>
                    </a:lnTo>
                    <a:lnTo>
                      <a:pt x="765" y="227"/>
                    </a:lnTo>
                    <a:lnTo>
                      <a:pt x="794" y="199"/>
                    </a:lnTo>
                    <a:lnTo>
                      <a:pt x="794" y="171"/>
                    </a:lnTo>
                    <a:lnTo>
                      <a:pt x="765" y="142"/>
                    </a:lnTo>
                    <a:lnTo>
                      <a:pt x="822" y="85"/>
                    </a:lnTo>
                    <a:lnTo>
                      <a:pt x="822" y="57"/>
                    </a:lnTo>
                    <a:lnTo>
                      <a:pt x="879" y="0"/>
                    </a:lnTo>
                    <a:lnTo>
                      <a:pt x="992" y="57"/>
                    </a:lnTo>
                    <a:lnTo>
                      <a:pt x="935" y="142"/>
                    </a:lnTo>
                    <a:lnTo>
                      <a:pt x="992" y="227"/>
                    </a:lnTo>
                    <a:lnTo>
                      <a:pt x="1077" y="199"/>
                    </a:lnTo>
                    <a:lnTo>
                      <a:pt x="1106" y="227"/>
                    </a:lnTo>
                    <a:lnTo>
                      <a:pt x="1077" y="256"/>
                    </a:lnTo>
                    <a:lnTo>
                      <a:pt x="1077" y="341"/>
                    </a:lnTo>
                    <a:lnTo>
                      <a:pt x="1106" y="369"/>
                    </a:lnTo>
                    <a:lnTo>
                      <a:pt x="1162" y="426"/>
                    </a:lnTo>
                    <a:lnTo>
                      <a:pt x="1162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2926" y="2457"/>
                <a:ext cx="1021" cy="1361"/>
              </a:xfrm>
              <a:custGeom>
                <a:avLst/>
                <a:gdLst>
                  <a:gd name="T0" fmla="*/ 511 w 1021"/>
                  <a:gd name="T1" fmla="*/ 1304 h 1361"/>
                  <a:gd name="T2" fmla="*/ 482 w 1021"/>
                  <a:gd name="T3" fmla="*/ 1247 h 1361"/>
                  <a:gd name="T4" fmla="*/ 397 w 1021"/>
                  <a:gd name="T5" fmla="*/ 1191 h 1361"/>
                  <a:gd name="T6" fmla="*/ 284 w 1021"/>
                  <a:gd name="T7" fmla="*/ 1162 h 1361"/>
                  <a:gd name="T8" fmla="*/ 312 w 1021"/>
                  <a:gd name="T9" fmla="*/ 1077 h 1361"/>
                  <a:gd name="T10" fmla="*/ 199 w 1021"/>
                  <a:gd name="T11" fmla="*/ 1106 h 1361"/>
                  <a:gd name="T12" fmla="*/ 0 w 1021"/>
                  <a:gd name="T13" fmla="*/ 1106 h 1361"/>
                  <a:gd name="T14" fmla="*/ 57 w 1021"/>
                  <a:gd name="T15" fmla="*/ 1021 h 1361"/>
                  <a:gd name="T16" fmla="*/ 29 w 1021"/>
                  <a:gd name="T17" fmla="*/ 879 h 1361"/>
                  <a:gd name="T18" fmla="*/ 57 w 1021"/>
                  <a:gd name="T19" fmla="*/ 822 h 1361"/>
                  <a:gd name="T20" fmla="*/ 57 w 1021"/>
                  <a:gd name="T21" fmla="*/ 709 h 1361"/>
                  <a:gd name="T22" fmla="*/ 57 w 1021"/>
                  <a:gd name="T23" fmla="*/ 624 h 1361"/>
                  <a:gd name="T24" fmla="*/ 114 w 1021"/>
                  <a:gd name="T25" fmla="*/ 567 h 1361"/>
                  <a:gd name="T26" fmla="*/ 199 w 1021"/>
                  <a:gd name="T27" fmla="*/ 425 h 1361"/>
                  <a:gd name="T28" fmla="*/ 256 w 1021"/>
                  <a:gd name="T29" fmla="*/ 397 h 1361"/>
                  <a:gd name="T30" fmla="*/ 341 w 1021"/>
                  <a:gd name="T31" fmla="*/ 312 h 1361"/>
                  <a:gd name="T32" fmla="*/ 482 w 1021"/>
                  <a:gd name="T33" fmla="*/ 198 h 1361"/>
                  <a:gd name="T34" fmla="*/ 624 w 1021"/>
                  <a:gd name="T35" fmla="*/ 85 h 1361"/>
                  <a:gd name="T36" fmla="*/ 709 w 1021"/>
                  <a:gd name="T37" fmla="*/ 28 h 1361"/>
                  <a:gd name="T38" fmla="*/ 823 w 1021"/>
                  <a:gd name="T39" fmla="*/ 28 h 1361"/>
                  <a:gd name="T40" fmla="*/ 964 w 1021"/>
                  <a:gd name="T41" fmla="*/ 28 h 1361"/>
                  <a:gd name="T42" fmla="*/ 1021 w 1021"/>
                  <a:gd name="T43" fmla="*/ 142 h 1361"/>
                  <a:gd name="T44" fmla="*/ 879 w 1021"/>
                  <a:gd name="T45" fmla="*/ 255 h 1361"/>
                  <a:gd name="T46" fmla="*/ 879 w 1021"/>
                  <a:gd name="T47" fmla="*/ 312 h 1361"/>
                  <a:gd name="T48" fmla="*/ 823 w 1021"/>
                  <a:gd name="T49" fmla="*/ 425 h 1361"/>
                  <a:gd name="T50" fmla="*/ 823 w 1021"/>
                  <a:gd name="T51" fmla="*/ 482 h 1361"/>
                  <a:gd name="T52" fmla="*/ 766 w 1021"/>
                  <a:gd name="T53" fmla="*/ 567 h 1361"/>
                  <a:gd name="T54" fmla="*/ 823 w 1021"/>
                  <a:gd name="T55" fmla="*/ 737 h 1361"/>
                  <a:gd name="T56" fmla="*/ 823 w 1021"/>
                  <a:gd name="T57" fmla="*/ 907 h 1361"/>
                  <a:gd name="T58" fmla="*/ 851 w 1021"/>
                  <a:gd name="T59" fmla="*/ 992 h 1361"/>
                  <a:gd name="T60" fmla="*/ 823 w 1021"/>
                  <a:gd name="T61" fmla="*/ 1049 h 1361"/>
                  <a:gd name="T62" fmla="*/ 794 w 1021"/>
                  <a:gd name="T63" fmla="*/ 1106 h 1361"/>
                  <a:gd name="T64" fmla="*/ 766 w 1021"/>
                  <a:gd name="T65" fmla="*/ 1191 h 1361"/>
                  <a:gd name="T66" fmla="*/ 737 w 1021"/>
                  <a:gd name="T67" fmla="*/ 1247 h 1361"/>
                  <a:gd name="T68" fmla="*/ 652 w 1021"/>
                  <a:gd name="T69" fmla="*/ 1332 h 1361"/>
                  <a:gd name="T70" fmla="*/ 539 w 1021"/>
                  <a:gd name="T71" fmla="*/ 1332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1361">
                    <a:moveTo>
                      <a:pt x="511" y="1361"/>
                    </a:moveTo>
                    <a:lnTo>
                      <a:pt x="511" y="1304"/>
                    </a:lnTo>
                    <a:lnTo>
                      <a:pt x="539" y="1276"/>
                    </a:lnTo>
                    <a:lnTo>
                      <a:pt x="482" y="1247"/>
                    </a:lnTo>
                    <a:lnTo>
                      <a:pt x="511" y="1219"/>
                    </a:lnTo>
                    <a:lnTo>
                      <a:pt x="397" y="1191"/>
                    </a:lnTo>
                    <a:lnTo>
                      <a:pt x="369" y="1162"/>
                    </a:lnTo>
                    <a:lnTo>
                      <a:pt x="284" y="1162"/>
                    </a:lnTo>
                    <a:lnTo>
                      <a:pt x="284" y="1106"/>
                    </a:lnTo>
                    <a:lnTo>
                      <a:pt x="312" y="1077"/>
                    </a:lnTo>
                    <a:lnTo>
                      <a:pt x="227" y="1077"/>
                    </a:lnTo>
                    <a:lnTo>
                      <a:pt x="199" y="1106"/>
                    </a:lnTo>
                    <a:lnTo>
                      <a:pt x="85" y="1134"/>
                    </a:lnTo>
                    <a:lnTo>
                      <a:pt x="0" y="1106"/>
                    </a:lnTo>
                    <a:lnTo>
                      <a:pt x="0" y="1077"/>
                    </a:lnTo>
                    <a:lnTo>
                      <a:pt x="57" y="1021"/>
                    </a:lnTo>
                    <a:lnTo>
                      <a:pt x="57" y="964"/>
                    </a:lnTo>
                    <a:lnTo>
                      <a:pt x="29" y="879"/>
                    </a:lnTo>
                    <a:lnTo>
                      <a:pt x="29" y="822"/>
                    </a:lnTo>
                    <a:lnTo>
                      <a:pt x="57" y="822"/>
                    </a:lnTo>
                    <a:lnTo>
                      <a:pt x="114" y="737"/>
                    </a:lnTo>
                    <a:lnTo>
                      <a:pt x="57" y="709"/>
                    </a:lnTo>
                    <a:lnTo>
                      <a:pt x="85" y="680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99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256" y="397"/>
                    </a:lnTo>
                    <a:lnTo>
                      <a:pt x="312" y="397"/>
                    </a:lnTo>
                    <a:lnTo>
                      <a:pt x="341" y="312"/>
                    </a:lnTo>
                    <a:lnTo>
                      <a:pt x="397" y="312"/>
                    </a:lnTo>
                    <a:lnTo>
                      <a:pt x="482" y="198"/>
                    </a:lnTo>
                    <a:lnTo>
                      <a:pt x="567" y="113"/>
                    </a:lnTo>
                    <a:lnTo>
                      <a:pt x="624" y="85"/>
                    </a:lnTo>
                    <a:lnTo>
                      <a:pt x="681" y="28"/>
                    </a:lnTo>
                    <a:lnTo>
                      <a:pt x="709" y="28"/>
                    </a:lnTo>
                    <a:lnTo>
                      <a:pt x="794" y="0"/>
                    </a:lnTo>
                    <a:lnTo>
                      <a:pt x="823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93" y="85"/>
                    </a:lnTo>
                    <a:lnTo>
                      <a:pt x="1021" y="142"/>
                    </a:lnTo>
                    <a:lnTo>
                      <a:pt x="936" y="170"/>
                    </a:lnTo>
                    <a:lnTo>
                      <a:pt x="879" y="255"/>
                    </a:lnTo>
                    <a:lnTo>
                      <a:pt x="908" y="284"/>
                    </a:lnTo>
                    <a:lnTo>
                      <a:pt x="879" y="312"/>
                    </a:lnTo>
                    <a:lnTo>
                      <a:pt x="823" y="340"/>
                    </a:lnTo>
                    <a:lnTo>
                      <a:pt x="823" y="425"/>
                    </a:lnTo>
                    <a:lnTo>
                      <a:pt x="794" y="482"/>
                    </a:lnTo>
                    <a:lnTo>
                      <a:pt x="823" y="482"/>
                    </a:lnTo>
                    <a:lnTo>
                      <a:pt x="823" y="539"/>
                    </a:lnTo>
                    <a:lnTo>
                      <a:pt x="766" y="567"/>
                    </a:lnTo>
                    <a:lnTo>
                      <a:pt x="766" y="624"/>
                    </a:lnTo>
                    <a:lnTo>
                      <a:pt x="823" y="737"/>
                    </a:lnTo>
                    <a:lnTo>
                      <a:pt x="766" y="822"/>
                    </a:lnTo>
                    <a:lnTo>
                      <a:pt x="823" y="907"/>
                    </a:lnTo>
                    <a:lnTo>
                      <a:pt x="823" y="964"/>
                    </a:lnTo>
                    <a:lnTo>
                      <a:pt x="851" y="992"/>
                    </a:lnTo>
                    <a:lnTo>
                      <a:pt x="823" y="1021"/>
                    </a:lnTo>
                    <a:lnTo>
                      <a:pt x="823" y="1049"/>
                    </a:lnTo>
                    <a:lnTo>
                      <a:pt x="766" y="1077"/>
                    </a:lnTo>
                    <a:lnTo>
                      <a:pt x="794" y="1106"/>
                    </a:lnTo>
                    <a:lnTo>
                      <a:pt x="766" y="1162"/>
                    </a:lnTo>
                    <a:lnTo>
                      <a:pt x="766" y="1191"/>
                    </a:lnTo>
                    <a:lnTo>
                      <a:pt x="737" y="1191"/>
                    </a:lnTo>
                    <a:lnTo>
                      <a:pt x="737" y="1247"/>
                    </a:lnTo>
                    <a:lnTo>
                      <a:pt x="681" y="1247"/>
                    </a:lnTo>
                    <a:lnTo>
                      <a:pt x="652" y="1332"/>
                    </a:lnTo>
                    <a:lnTo>
                      <a:pt x="596" y="1304"/>
                    </a:lnTo>
                    <a:lnTo>
                      <a:pt x="539" y="1332"/>
                    </a:lnTo>
                    <a:lnTo>
                      <a:pt x="511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2416" y="1040"/>
                <a:ext cx="1446" cy="1247"/>
              </a:xfrm>
              <a:custGeom>
                <a:avLst/>
                <a:gdLst>
                  <a:gd name="T0" fmla="*/ 567 w 1446"/>
                  <a:gd name="T1" fmla="*/ 567 h 1247"/>
                  <a:gd name="T2" fmla="*/ 482 w 1446"/>
                  <a:gd name="T3" fmla="*/ 623 h 1247"/>
                  <a:gd name="T4" fmla="*/ 369 w 1446"/>
                  <a:gd name="T5" fmla="*/ 538 h 1247"/>
                  <a:gd name="T6" fmla="*/ 255 w 1446"/>
                  <a:gd name="T7" fmla="*/ 623 h 1247"/>
                  <a:gd name="T8" fmla="*/ 170 w 1446"/>
                  <a:gd name="T9" fmla="*/ 652 h 1247"/>
                  <a:gd name="T10" fmla="*/ 113 w 1446"/>
                  <a:gd name="T11" fmla="*/ 737 h 1247"/>
                  <a:gd name="T12" fmla="*/ 0 w 1446"/>
                  <a:gd name="T13" fmla="*/ 822 h 1247"/>
                  <a:gd name="T14" fmla="*/ 0 w 1446"/>
                  <a:gd name="T15" fmla="*/ 907 h 1247"/>
                  <a:gd name="T16" fmla="*/ 28 w 1446"/>
                  <a:gd name="T17" fmla="*/ 963 h 1247"/>
                  <a:gd name="T18" fmla="*/ 199 w 1446"/>
                  <a:gd name="T19" fmla="*/ 1020 h 1247"/>
                  <a:gd name="T20" fmla="*/ 284 w 1446"/>
                  <a:gd name="T21" fmla="*/ 1105 h 1247"/>
                  <a:gd name="T22" fmla="*/ 397 w 1446"/>
                  <a:gd name="T23" fmla="*/ 1162 h 1247"/>
                  <a:gd name="T24" fmla="*/ 482 w 1446"/>
                  <a:gd name="T25" fmla="*/ 1162 h 1247"/>
                  <a:gd name="T26" fmla="*/ 595 w 1446"/>
                  <a:gd name="T27" fmla="*/ 1162 h 1247"/>
                  <a:gd name="T28" fmla="*/ 680 w 1446"/>
                  <a:gd name="T29" fmla="*/ 1219 h 1247"/>
                  <a:gd name="T30" fmla="*/ 794 w 1446"/>
                  <a:gd name="T31" fmla="*/ 1162 h 1247"/>
                  <a:gd name="T32" fmla="*/ 879 w 1446"/>
                  <a:gd name="T33" fmla="*/ 1134 h 1247"/>
                  <a:gd name="T34" fmla="*/ 964 w 1446"/>
                  <a:gd name="T35" fmla="*/ 1162 h 1247"/>
                  <a:gd name="T36" fmla="*/ 1106 w 1446"/>
                  <a:gd name="T37" fmla="*/ 1134 h 1247"/>
                  <a:gd name="T38" fmla="*/ 1106 w 1446"/>
                  <a:gd name="T39" fmla="*/ 992 h 1247"/>
                  <a:gd name="T40" fmla="*/ 1191 w 1446"/>
                  <a:gd name="T41" fmla="*/ 935 h 1247"/>
                  <a:gd name="T42" fmla="*/ 1247 w 1446"/>
                  <a:gd name="T43" fmla="*/ 963 h 1247"/>
                  <a:gd name="T44" fmla="*/ 1333 w 1446"/>
                  <a:gd name="T45" fmla="*/ 793 h 1247"/>
                  <a:gd name="T46" fmla="*/ 1389 w 1446"/>
                  <a:gd name="T47" fmla="*/ 652 h 1247"/>
                  <a:gd name="T48" fmla="*/ 1276 w 1446"/>
                  <a:gd name="T49" fmla="*/ 453 h 1247"/>
                  <a:gd name="T50" fmla="*/ 1446 w 1446"/>
                  <a:gd name="T51" fmla="*/ 283 h 1247"/>
                  <a:gd name="T52" fmla="*/ 1361 w 1446"/>
                  <a:gd name="T53" fmla="*/ 170 h 1247"/>
                  <a:gd name="T54" fmla="*/ 1304 w 1446"/>
                  <a:gd name="T55" fmla="*/ 141 h 1247"/>
                  <a:gd name="T56" fmla="*/ 1304 w 1446"/>
                  <a:gd name="T57" fmla="*/ 85 h 1247"/>
                  <a:gd name="T58" fmla="*/ 1333 w 1446"/>
                  <a:gd name="T59" fmla="*/ 0 h 1247"/>
                  <a:gd name="T60" fmla="*/ 1219 w 1446"/>
                  <a:gd name="T61" fmla="*/ 85 h 1247"/>
                  <a:gd name="T62" fmla="*/ 1191 w 1446"/>
                  <a:gd name="T63" fmla="*/ 198 h 1247"/>
                  <a:gd name="T64" fmla="*/ 1021 w 1446"/>
                  <a:gd name="T65" fmla="*/ 283 h 1247"/>
                  <a:gd name="T66" fmla="*/ 822 w 1446"/>
                  <a:gd name="T67" fmla="*/ 340 h 1247"/>
                  <a:gd name="T68" fmla="*/ 794 w 1446"/>
                  <a:gd name="T69" fmla="*/ 311 h 1247"/>
                  <a:gd name="T70" fmla="*/ 794 w 1446"/>
                  <a:gd name="T71" fmla="*/ 453 h 1247"/>
                  <a:gd name="T72" fmla="*/ 822 w 1446"/>
                  <a:gd name="T73" fmla="*/ 567 h 1247"/>
                  <a:gd name="T74" fmla="*/ 964 w 1446"/>
                  <a:gd name="T75" fmla="*/ 567 h 1247"/>
                  <a:gd name="T76" fmla="*/ 1049 w 1446"/>
                  <a:gd name="T77" fmla="*/ 481 h 1247"/>
                  <a:gd name="T78" fmla="*/ 1021 w 1446"/>
                  <a:gd name="T79" fmla="*/ 567 h 1247"/>
                  <a:gd name="T80" fmla="*/ 1049 w 1446"/>
                  <a:gd name="T81" fmla="*/ 595 h 1247"/>
                  <a:gd name="T82" fmla="*/ 1049 w 1446"/>
                  <a:gd name="T83" fmla="*/ 708 h 1247"/>
                  <a:gd name="T84" fmla="*/ 936 w 1446"/>
                  <a:gd name="T85" fmla="*/ 708 h 1247"/>
                  <a:gd name="T86" fmla="*/ 992 w 1446"/>
                  <a:gd name="T87" fmla="*/ 652 h 1247"/>
                  <a:gd name="T88" fmla="*/ 907 w 1446"/>
                  <a:gd name="T89" fmla="*/ 623 h 1247"/>
                  <a:gd name="T90" fmla="*/ 851 w 1446"/>
                  <a:gd name="T91" fmla="*/ 623 h 1247"/>
                  <a:gd name="T92" fmla="*/ 822 w 1446"/>
                  <a:gd name="T93" fmla="*/ 680 h 1247"/>
                  <a:gd name="T94" fmla="*/ 766 w 1446"/>
                  <a:gd name="T95" fmla="*/ 737 h 1247"/>
                  <a:gd name="T96" fmla="*/ 766 w 1446"/>
                  <a:gd name="T97" fmla="*/ 822 h 1247"/>
                  <a:gd name="T98" fmla="*/ 680 w 1446"/>
                  <a:gd name="T99" fmla="*/ 850 h 1247"/>
                  <a:gd name="T100" fmla="*/ 709 w 1446"/>
                  <a:gd name="T101" fmla="*/ 765 h 1247"/>
                  <a:gd name="T102" fmla="*/ 737 w 1446"/>
                  <a:gd name="T103" fmla="*/ 708 h 1247"/>
                  <a:gd name="T104" fmla="*/ 766 w 1446"/>
                  <a:gd name="T105" fmla="*/ 623 h 1247"/>
                  <a:gd name="T106" fmla="*/ 737 w 1446"/>
                  <a:gd name="T107" fmla="*/ 481 h 1247"/>
                  <a:gd name="T108" fmla="*/ 652 w 1446"/>
                  <a:gd name="T109" fmla="*/ 510 h 1247"/>
                  <a:gd name="T110" fmla="*/ 567 w 1446"/>
                  <a:gd name="T111" fmla="*/ 51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6" h="1247">
                    <a:moveTo>
                      <a:pt x="567" y="510"/>
                    </a:moveTo>
                    <a:lnTo>
                      <a:pt x="567" y="567"/>
                    </a:lnTo>
                    <a:lnTo>
                      <a:pt x="539" y="623"/>
                    </a:lnTo>
                    <a:lnTo>
                      <a:pt x="482" y="623"/>
                    </a:lnTo>
                    <a:lnTo>
                      <a:pt x="397" y="510"/>
                    </a:lnTo>
                    <a:lnTo>
                      <a:pt x="369" y="538"/>
                    </a:lnTo>
                    <a:lnTo>
                      <a:pt x="312" y="510"/>
                    </a:lnTo>
                    <a:lnTo>
                      <a:pt x="255" y="623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70" y="680"/>
                    </a:lnTo>
                    <a:lnTo>
                      <a:pt x="113" y="737"/>
                    </a:lnTo>
                    <a:lnTo>
                      <a:pt x="113" y="793"/>
                    </a:lnTo>
                    <a:lnTo>
                      <a:pt x="0" y="822"/>
                    </a:lnTo>
                    <a:lnTo>
                      <a:pt x="57" y="850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28" y="963"/>
                    </a:lnTo>
                    <a:lnTo>
                      <a:pt x="85" y="963"/>
                    </a:lnTo>
                    <a:lnTo>
                      <a:pt x="199" y="1020"/>
                    </a:lnTo>
                    <a:lnTo>
                      <a:pt x="170" y="1048"/>
                    </a:lnTo>
                    <a:lnTo>
                      <a:pt x="284" y="1105"/>
                    </a:lnTo>
                    <a:lnTo>
                      <a:pt x="284" y="1162"/>
                    </a:lnTo>
                    <a:lnTo>
                      <a:pt x="397" y="1162"/>
                    </a:lnTo>
                    <a:lnTo>
                      <a:pt x="425" y="1134"/>
                    </a:lnTo>
                    <a:lnTo>
                      <a:pt x="482" y="1162"/>
                    </a:lnTo>
                    <a:lnTo>
                      <a:pt x="567" y="1134"/>
                    </a:lnTo>
                    <a:lnTo>
                      <a:pt x="595" y="1162"/>
                    </a:lnTo>
                    <a:lnTo>
                      <a:pt x="595" y="1190"/>
                    </a:lnTo>
                    <a:lnTo>
                      <a:pt x="680" y="1219"/>
                    </a:lnTo>
                    <a:lnTo>
                      <a:pt x="709" y="1219"/>
                    </a:lnTo>
                    <a:lnTo>
                      <a:pt x="794" y="1162"/>
                    </a:lnTo>
                    <a:lnTo>
                      <a:pt x="822" y="1219"/>
                    </a:lnTo>
                    <a:lnTo>
                      <a:pt x="879" y="1134"/>
                    </a:lnTo>
                    <a:lnTo>
                      <a:pt x="907" y="1162"/>
                    </a:lnTo>
                    <a:lnTo>
                      <a:pt x="964" y="1162"/>
                    </a:lnTo>
                    <a:lnTo>
                      <a:pt x="992" y="1247"/>
                    </a:lnTo>
                    <a:lnTo>
                      <a:pt x="1106" y="1134"/>
                    </a:lnTo>
                    <a:lnTo>
                      <a:pt x="1077" y="1077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91" y="935"/>
                    </a:lnTo>
                    <a:lnTo>
                      <a:pt x="1219" y="963"/>
                    </a:lnTo>
                    <a:lnTo>
                      <a:pt x="1247" y="963"/>
                    </a:lnTo>
                    <a:lnTo>
                      <a:pt x="1389" y="822"/>
                    </a:lnTo>
                    <a:lnTo>
                      <a:pt x="1333" y="793"/>
                    </a:lnTo>
                    <a:lnTo>
                      <a:pt x="1333" y="708"/>
                    </a:lnTo>
                    <a:lnTo>
                      <a:pt x="1389" y="652"/>
                    </a:lnTo>
                    <a:lnTo>
                      <a:pt x="1389" y="538"/>
                    </a:lnTo>
                    <a:lnTo>
                      <a:pt x="1276" y="453"/>
                    </a:lnTo>
                    <a:lnTo>
                      <a:pt x="1333" y="311"/>
                    </a:lnTo>
                    <a:lnTo>
                      <a:pt x="1446" y="283"/>
                    </a:lnTo>
                    <a:lnTo>
                      <a:pt x="1361" y="226"/>
                    </a:lnTo>
                    <a:lnTo>
                      <a:pt x="1361" y="170"/>
                    </a:lnTo>
                    <a:lnTo>
                      <a:pt x="1304" y="198"/>
                    </a:lnTo>
                    <a:lnTo>
                      <a:pt x="1304" y="141"/>
                    </a:lnTo>
                    <a:lnTo>
                      <a:pt x="1333" y="113"/>
                    </a:lnTo>
                    <a:lnTo>
                      <a:pt x="1304" y="85"/>
                    </a:lnTo>
                    <a:lnTo>
                      <a:pt x="1361" y="0"/>
                    </a:lnTo>
                    <a:lnTo>
                      <a:pt x="1333" y="0"/>
                    </a:lnTo>
                    <a:lnTo>
                      <a:pt x="1276" y="56"/>
                    </a:lnTo>
                    <a:lnTo>
                      <a:pt x="1219" y="85"/>
                    </a:lnTo>
                    <a:lnTo>
                      <a:pt x="1219" y="141"/>
                    </a:lnTo>
                    <a:lnTo>
                      <a:pt x="1191" y="198"/>
                    </a:lnTo>
                    <a:lnTo>
                      <a:pt x="1134" y="198"/>
                    </a:lnTo>
                    <a:lnTo>
                      <a:pt x="1021" y="283"/>
                    </a:lnTo>
                    <a:lnTo>
                      <a:pt x="964" y="255"/>
                    </a:lnTo>
                    <a:lnTo>
                      <a:pt x="822" y="340"/>
                    </a:lnTo>
                    <a:lnTo>
                      <a:pt x="822" y="311"/>
                    </a:lnTo>
                    <a:lnTo>
                      <a:pt x="794" y="311"/>
                    </a:lnTo>
                    <a:lnTo>
                      <a:pt x="766" y="396"/>
                    </a:lnTo>
                    <a:lnTo>
                      <a:pt x="794" y="453"/>
                    </a:lnTo>
                    <a:lnTo>
                      <a:pt x="822" y="453"/>
                    </a:lnTo>
                    <a:lnTo>
                      <a:pt x="822" y="567"/>
                    </a:lnTo>
                    <a:lnTo>
                      <a:pt x="936" y="538"/>
                    </a:lnTo>
                    <a:lnTo>
                      <a:pt x="964" y="567"/>
                    </a:lnTo>
                    <a:lnTo>
                      <a:pt x="1021" y="481"/>
                    </a:lnTo>
                    <a:lnTo>
                      <a:pt x="1049" y="481"/>
                    </a:lnTo>
                    <a:lnTo>
                      <a:pt x="1021" y="538"/>
                    </a:lnTo>
                    <a:lnTo>
                      <a:pt x="1021" y="567"/>
                    </a:lnTo>
                    <a:lnTo>
                      <a:pt x="1049" y="567"/>
                    </a:lnTo>
                    <a:lnTo>
                      <a:pt x="1049" y="595"/>
                    </a:lnTo>
                    <a:lnTo>
                      <a:pt x="1021" y="652"/>
                    </a:lnTo>
                    <a:lnTo>
                      <a:pt x="1049" y="708"/>
                    </a:lnTo>
                    <a:lnTo>
                      <a:pt x="1021" y="680"/>
                    </a:lnTo>
                    <a:lnTo>
                      <a:pt x="936" y="708"/>
                    </a:lnTo>
                    <a:lnTo>
                      <a:pt x="936" y="680"/>
                    </a:lnTo>
                    <a:lnTo>
                      <a:pt x="992" y="652"/>
                    </a:lnTo>
                    <a:lnTo>
                      <a:pt x="992" y="623"/>
                    </a:lnTo>
                    <a:lnTo>
                      <a:pt x="907" y="623"/>
                    </a:lnTo>
                    <a:lnTo>
                      <a:pt x="879" y="652"/>
                    </a:lnTo>
                    <a:lnTo>
                      <a:pt x="851" y="623"/>
                    </a:lnTo>
                    <a:lnTo>
                      <a:pt x="794" y="680"/>
                    </a:lnTo>
                    <a:lnTo>
                      <a:pt x="822" y="680"/>
                    </a:lnTo>
                    <a:lnTo>
                      <a:pt x="822" y="708"/>
                    </a:lnTo>
                    <a:lnTo>
                      <a:pt x="766" y="737"/>
                    </a:lnTo>
                    <a:lnTo>
                      <a:pt x="737" y="765"/>
                    </a:lnTo>
                    <a:lnTo>
                      <a:pt x="766" y="822"/>
                    </a:lnTo>
                    <a:lnTo>
                      <a:pt x="709" y="822"/>
                    </a:lnTo>
                    <a:lnTo>
                      <a:pt x="680" y="850"/>
                    </a:lnTo>
                    <a:lnTo>
                      <a:pt x="680" y="793"/>
                    </a:lnTo>
                    <a:lnTo>
                      <a:pt x="709" y="765"/>
                    </a:lnTo>
                    <a:lnTo>
                      <a:pt x="680" y="737"/>
                    </a:lnTo>
                    <a:lnTo>
                      <a:pt x="737" y="708"/>
                    </a:lnTo>
                    <a:lnTo>
                      <a:pt x="709" y="680"/>
                    </a:lnTo>
                    <a:lnTo>
                      <a:pt x="766" y="623"/>
                    </a:lnTo>
                    <a:lnTo>
                      <a:pt x="766" y="538"/>
                    </a:lnTo>
                    <a:lnTo>
                      <a:pt x="737" y="481"/>
                    </a:lnTo>
                    <a:lnTo>
                      <a:pt x="709" y="425"/>
                    </a:lnTo>
                    <a:lnTo>
                      <a:pt x="652" y="510"/>
                    </a:lnTo>
                    <a:lnTo>
                      <a:pt x="595" y="481"/>
                    </a:lnTo>
                    <a:lnTo>
                      <a:pt x="567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3805" y="1040"/>
                <a:ext cx="57" cy="85"/>
              </a:xfrm>
              <a:custGeom>
                <a:avLst/>
                <a:gdLst>
                  <a:gd name="T0" fmla="*/ 0 w 57"/>
                  <a:gd name="T1" fmla="*/ 56 h 85"/>
                  <a:gd name="T2" fmla="*/ 29 w 57"/>
                  <a:gd name="T3" fmla="*/ 0 h 85"/>
                  <a:gd name="T4" fmla="*/ 57 w 57"/>
                  <a:gd name="T5" fmla="*/ 28 h 85"/>
                  <a:gd name="T6" fmla="*/ 29 w 57"/>
                  <a:gd name="T7" fmla="*/ 85 h 85"/>
                  <a:gd name="T8" fmla="*/ 0 w 57"/>
                  <a:gd name="T9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0" y="56"/>
                    </a:moveTo>
                    <a:lnTo>
                      <a:pt x="29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2473" y="1862"/>
                <a:ext cx="1616" cy="1049"/>
              </a:xfrm>
              <a:custGeom>
                <a:avLst/>
                <a:gdLst>
                  <a:gd name="T0" fmla="*/ 1190 w 1616"/>
                  <a:gd name="T1" fmla="*/ 141 h 1049"/>
                  <a:gd name="T2" fmla="*/ 1134 w 1616"/>
                  <a:gd name="T3" fmla="*/ 113 h 1049"/>
                  <a:gd name="T4" fmla="*/ 1049 w 1616"/>
                  <a:gd name="T5" fmla="*/ 170 h 1049"/>
                  <a:gd name="T6" fmla="*/ 1049 w 1616"/>
                  <a:gd name="T7" fmla="*/ 312 h 1049"/>
                  <a:gd name="T8" fmla="*/ 907 w 1616"/>
                  <a:gd name="T9" fmla="*/ 340 h 1049"/>
                  <a:gd name="T10" fmla="*/ 822 w 1616"/>
                  <a:gd name="T11" fmla="*/ 312 h 1049"/>
                  <a:gd name="T12" fmla="*/ 737 w 1616"/>
                  <a:gd name="T13" fmla="*/ 340 h 1049"/>
                  <a:gd name="T14" fmla="*/ 623 w 1616"/>
                  <a:gd name="T15" fmla="*/ 397 h 1049"/>
                  <a:gd name="T16" fmla="*/ 538 w 1616"/>
                  <a:gd name="T17" fmla="*/ 340 h 1049"/>
                  <a:gd name="T18" fmla="*/ 425 w 1616"/>
                  <a:gd name="T19" fmla="*/ 340 h 1049"/>
                  <a:gd name="T20" fmla="*/ 340 w 1616"/>
                  <a:gd name="T21" fmla="*/ 340 h 1049"/>
                  <a:gd name="T22" fmla="*/ 198 w 1616"/>
                  <a:gd name="T23" fmla="*/ 368 h 1049"/>
                  <a:gd name="T24" fmla="*/ 142 w 1616"/>
                  <a:gd name="T25" fmla="*/ 340 h 1049"/>
                  <a:gd name="T26" fmla="*/ 142 w 1616"/>
                  <a:gd name="T27" fmla="*/ 425 h 1049"/>
                  <a:gd name="T28" fmla="*/ 85 w 1616"/>
                  <a:gd name="T29" fmla="*/ 453 h 1049"/>
                  <a:gd name="T30" fmla="*/ 56 w 1616"/>
                  <a:gd name="T31" fmla="*/ 510 h 1049"/>
                  <a:gd name="T32" fmla="*/ 0 w 1616"/>
                  <a:gd name="T33" fmla="*/ 595 h 1049"/>
                  <a:gd name="T34" fmla="*/ 85 w 1616"/>
                  <a:gd name="T35" fmla="*/ 737 h 1049"/>
                  <a:gd name="T36" fmla="*/ 85 w 1616"/>
                  <a:gd name="T37" fmla="*/ 793 h 1049"/>
                  <a:gd name="T38" fmla="*/ 113 w 1616"/>
                  <a:gd name="T39" fmla="*/ 935 h 1049"/>
                  <a:gd name="T40" fmla="*/ 198 w 1616"/>
                  <a:gd name="T41" fmla="*/ 992 h 1049"/>
                  <a:gd name="T42" fmla="*/ 340 w 1616"/>
                  <a:gd name="T43" fmla="*/ 1049 h 1049"/>
                  <a:gd name="T44" fmla="*/ 453 w 1616"/>
                  <a:gd name="T45" fmla="*/ 1020 h 1049"/>
                  <a:gd name="T46" fmla="*/ 623 w 1616"/>
                  <a:gd name="T47" fmla="*/ 1020 h 1049"/>
                  <a:gd name="T48" fmla="*/ 709 w 1616"/>
                  <a:gd name="T49" fmla="*/ 1020 h 1049"/>
                  <a:gd name="T50" fmla="*/ 765 w 1616"/>
                  <a:gd name="T51" fmla="*/ 992 h 1049"/>
                  <a:gd name="T52" fmla="*/ 850 w 1616"/>
                  <a:gd name="T53" fmla="*/ 907 h 1049"/>
                  <a:gd name="T54" fmla="*/ 1020 w 1616"/>
                  <a:gd name="T55" fmla="*/ 708 h 1049"/>
                  <a:gd name="T56" fmla="*/ 1134 w 1616"/>
                  <a:gd name="T57" fmla="*/ 623 h 1049"/>
                  <a:gd name="T58" fmla="*/ 1247 w 1616"/>
                  <a:gd name="T59" fmla="*/ 595 h 1049"/>
                  <a:gd name="T60" fmla="*/ 1389 w 1616"/>
                  <a:gd name="T61" fmla="*/ 595 h 1049"/>
                  <a:gd name="T62" fmla="*/ 1446 w 1616"/>
                  <a:gd name="T63" fmla="*/ 623 h 1049"/>
                  <a:gd name="T64" fmla="*/ 1446 w 1616"/>
                  <a:gd name="T65" fmla="*/ 538 h 1049"/>
                  <a:gd name="T66" fmla="*/ 1616 w 1616"/>
                  <a:gd name="T67" fmla="*/ 482 h 1049"/>
                  <a:gd name="T68" fmla="*/ 1587 w 1616"/>
                  <a:gd name="T69" fmla="*/ 425 h 1049"/>
                  <a:gd name="T70" fmla="*/ 1587 w 1616"/>
                  <a:gd name="T71" fmla="*/ 340 h 1049"/>
                  <a:gd name="T72" fmla="*/ 1587 w 1616"/>
                  <a:gd name="T73" fmla="*/ 255 h 1049"/>
                  <a:gd name="T74" fmla="*/ 1474 w 1616"/>
                  <a:gd name="T75" fmla="*/ 170 h 1049"/>
                  <a:gd name="T76" fmla="*/ 1446 w 1616"/>
                  <a:gd name="T77" fmla="*/ 170 h 1049"/>
                  <a:gd name="T78" fmla="*/ 1389 w 1616"/>
                  <a:gd name="T79" fmla="*/ 85 h 1049"/>
                  <a:gd name="T80" fmla="*/ 1361 w 1616"/>
                  <a:gd name="T81" fmla="*/ 28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16" h="1049">
                    <a:moveTo>
                      <a:pt x="1332" y="0"/>
                    </a:moveTo>
                    <a:lnTo>
                      <a:pt x="1190" y="141"/>
                    </a:lnTo>
                    <a:lnTo>
                      <a:pt x="1162" y="141"/>
                    </a:lnTo>
                    <a:lnTo>
                      <a:pt x="1134" y="113"/>
                    </a:lnTo>
                    <a:lnTo>
                      <a:pt x="1077" y="170"/>
                    </a:lnTo>
                    <a:lnTo>
                      <a:pt x="1049" y="170"/>
                    </a:lnTo>
                    <a:lnTo>
                      <a:pt x="1020" y="255"/>
                    </a:lnTo>
                    <a:lnTo>
                      <a:pt x="1049" y="312"/>
                    </a:lnTo>
                    <a:lnTo>
                      <a:pt x="935" y="425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22" y="312"/>
                    </a:lnTo>
                    <a:lnTo>
                      <a:pt x="765" y="397"/>
                    </a:lnTo>
                    <a:lnTo>
                      <a:pt x="737" y="340"/>
                    </a:lnTo>
                    <a:lnTo>
                      <a:pt x="652" y="397"/>
                    </a:lnTo>
                    <a:lnTo>
                      <a:pt x="623" y="397"/>
                    </a:lnTo>
                    <a:lnTo>
                      <a:pt x="538" y="368"/>
                    </a:lnTo>
                    <a:lnTo>
                      <a:pt x="538" y="340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198" y="368"/>
                    </a:lnTo>
                    <a:lnTo>
                      <a:pt x="170" y="340"/>
                    </a:lnTo>
                    <a:lnTo>
                      <a:pt x="142" y="340"/>
                    </a:lnTo>
                    <a:lnTo>
                      <a:pt x="113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0" y="453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85" y="652"/>
                    </a:lnTo>
                    <a:lnTo>
                      <a:pt x="85" y="737"/>
                    </a:lnTo>
                    <a:lnTo>
                      <a:pt x="56" y="793"/>
                    </a:lnTo>
                    <a:lnTo>
                      <a:pt x="85" y="793"/>
                    </a:lnTo>
                    <a:lnTo>
                      <a:pt x="113" y="850"/>
                    </a:lnTo>
                    <a:lnTo>
                      <a:pt x="113" y="935"/>
                    </a:lnTo>
                    <a:lnTo>
                      <a:pt x="170" y="992"/>
                    </a:lnTo>
                    <a:lnTo>
                      <a:pt x="198" y="992"/>
                    </a:lnTo>
                    <a:lnTo>
                      <a:pt x="283" y="1049"/>
                    </a:lnTo>
                    <a:lnTo>
                      <a:pt x="340" y="1049"/>
                    </a:lnTo>
                    <a:lnTo>
                      <a:pt x="397" y="1020"/>
                    </a:lnTo>
                    <a:lnTo>
                      <a:pt x="453" y="1020"/>
                    </a:lnTo>
                    <a:lnTo>
                      <a:pt x="538" y="1049"/>
                    </a:lnTo>
                    <a:lnTo>
                      <a:pt x="623" y="1020"/>
                    </a:lnTo>
                    <a:lnTo>
                      <a:pt x="652" y="1020"/>
                    </a:lnTo>
                    <a:lnTo>
                      <a:pt x="709" y="1020"/>
                    </a:lnTo>
                    <a:lnTo>
                      <a:pt x="709" y="992"/>
                    </a:lnTo>
                    <a:lnTo>
                      <a:pt x="765" y="992"/>
                    </a:lnTo>
                    <a:lnTo>
                      <a:pt x="794" y="907"/>
                    </a:lnTo>
                    <a:lnTo>
                      <a:pt x="850" y="907"/>
                    </a:lnTo>
                    <a:lnTo>
                      <a:pt x="964" y="765"/>
                    </a:lnTo>
                    <a:lnTo>
                      <a:pt x="1020" y="708"/>
                    </a:lnTo>
                    <a:lnTo>
                      <a:pt x="1077" y="680"/>
                    </a:lnTo>
                    <a:lnTo>
                      <a:pt x="1134" y="623"/>
                    </a:lnTo>
                    <a:lnTo>
                      <a:pt x="1162" y="623"/>
                    </a:lnTo>
                    <a:lnTo>
                      <a:pt x="1247" y="595"/>
                    </a:lnTo>
                    <a:lnTo>
                      <a:pt x="1276" y="623"/>
                    </a:lnTo>
                    <a:lnTo>
                      <a:pt x="1389" y="595"/>
                    </a:lnTo>
                    <a:lnTo>
                      <a:pt x="1417" y="623"/>
                    </a:lnTo>
                    <a:lnTo>
                      <a:pt x="1446" y="623"/>
                    </a:lnTo>
                    <a:lnTo>
                      <a:pt x="1474" y="567"/>
                    </a:lnTo>
                    <a:lnTo>
                      <a:pt x="1446" y="538"/>
                    </a:lnTo>
                    <a:lnTo>
                      <a:pt x="1559" y="482"/>
                    </a:lnTo>
                    <a:lnTo>
                      <a:pt x="1616" y="482"/>
                    </a:lnTo>
                    <a:lnTo>
                      <a:pt x="1616" y="425"/>
                    </a:lnTo>
                    <a:lnTo>
                      <a:pt x="1587" y="425"/>
                    </a:lnTo>
                    <a:lnTo>
                      <a:pt x="1559" y="397"/>
                    </a:lnTo>
                    <a:lnTo>
                      <a:pt x="1587" y="340"/>
                    </a:lnTo>
                    <a:lnTo>
                      <a:pt x="1559" y="283"/>
                    </a:lnTo>
                    <a:lnTo>
                      <a:pt x="1587" y="255"/>
                    </a:lnTo>
                    <a:lnTo>
                      <a:pt x="1587" y="198"/>
                    </a:lnTo>
                    <a:lnTo>
                      <a:pt x="1474" y="170"/>
                    </a:lnTo>
                    <a:lnTo>
                      <a:pt x="1446" y="198"/>
                    </a:lnTo>
                    <a:lnTo>
                      <a:pt x="1446" y="170"/>
                    </a:lnTo>
                    <a:lnTo>
                      <a:pt x="1446" y="113"/>
                    </a:lnTo>
                    <a:lnTo>
                      <a:pt x="1389" y="85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3352" y="2287"/>
                <a:ext cx="1899" cy="1928"/>
              </a:xfrm>
              <a:custGeom>
                <a:avLst/>
                <a:gdLst>
                  <a:gd name="T0" fmla="*/ 113 w 1899"/>
                  <a:gd name="T1" fmla="*/ 1899 h 1928"/>
                  <a:gd name="T2" fmla="*/ 255 w 1899"/>
                  <a:gd name="T3" fmla="*/ 1899 h 1928"/>
                  <a:gd name="T4" fmla="*/ 311 w 1899"/>
                  <a:gd name="T5" fmla="*/ 1871 h 1928"/>
                  <a:gd name="T6" fmla="*/ 340 w 1899"/>
                  <a:gd name="T7" fmla="*/ 1843 h 1928"/>
                  <a:gd name="T8" fmla="*/ 425 w 1899"/>
                  <a:gd name="T9" fmla="*/ 1729 h 1928"/>
                  <a:gd name="T10" fmla="*/ 510 w 1899"/>
                  <a:gd name="T11" fmla="*/ 1701 h 1928"/>
                  <a:gd name="T12" fmla="*/ 595 w 1899"/>
                  <a:gd name="T13" fmla="*/ 1729 h 1928"/>
                  <a:gd name="T14" fmla="*/ 765 w 1899"/>
                  <a:gd name="T15" fmla="*/ 1758 h 1928"/>
                  <a:gd name="T16" fmla="*/ 793 w 1899"/>
                  <a:gd name="T17" fmla="*/ 1729 h 1928"/>
                  <a:gd name="T18" fmla="*/ 822 w 1899"/>
                  <a:gd name="T19" fmla="*/ 1673 h 1928"/>
                  <a:gd name="T20" fmla="*/ 850 w 1899"/>
                  <a:gd name="T21" fmla="*/ 1587 h 1928"/>
                  <a:gd name="T22" fmla="*/ 907 w 1899"/>
                  <a:gd name="T23" fmla="*/ 1502 h 1928"/>
                  <a:gd name="T24" fmla="*/ 1105 w 1899"/>
                  <a:gd name="T25" fmla="*/ 1559 h 1928"/>
                  <a:gd name="T26" fmla="*/ 992 w 1899"/>
                  <a:gd name="T27" fmla="*/ 1474 h 1928"/>
                  <a:gd name="T28" fmla="*/ 1020 w 1899"/>
                  <a:gd name="T29" fmla="*/ 1389 h 1928"/>
                  <a:gd name="T30" fmla="*/ 935 w 1899"/>
                  <a:gd name="T31" fmla="*/ 1361 h 1928"/>
                  <a:gd name="T32" fmla="*/ 878 w 1899"/>
                  <a:gd name="T33" fmla="*/ 1389 h 1928"/>
                  <a:gd name="T34" fmla="*/ 850 w 1899"/>
                  <a:gd name="T35" fmla="*/ 1276 h 1928"/>
                  <a:gd name="T36" fmla="*/ 907 w 1899"/>
                  <a:gd name="T37" fmla="*/ 1162 h 1928"/>
                  <a:gd name="T38" fmla="*/ 1020 w 1899"/>
                  <a:gd name="T39" fmla="*/ 964 h 1928"/>
                  <a:gd name="T40" fmla="*/ 963 w 1899"/>
                  <a:gd name="T41" fmla="*/ 879 h 1928"/>
                  <a:gd name="T42" fmla="*/ 1105 w 1899"/>
                  <a:gd name="T43" fmla="*/ 850 h 1928"/>
                  <a:gd name="T44" fmla="*/ 1162 w 1899"/>
                  <a:gd name="T45" fmla="*/ 794 h 1928"/>
                  <a:gd name="T46" fmla="*/ 1190 w 1899"/>
                  <a:gd name="T47" fmla="*/ 680 h 1928"/>
                  <a:gd name="T48" fmla="*/ 1417 w 1899"/>
                  <a:gd name="T49" fmla="*/ 680 h 1928"/>
                  <a:gd name="T50" fmla="*/ 1587 w 1899"/>
                  <a:gd name="T51" fmla="*/ 595 h 1928"/>
                  <a:gd name="T52" fmla="*/ 1786 w 1899"/>
                  <a:gd name="T53" fmla="*/ 510 h 1928"/>
                  <a:gd name="T54" fmla="*/ 1842 w 1899"/>
                  <a:gd name="T55" fmla="*/ 454 h 1928"/>
                  <a:gd name="T56" fmla="*/ 1814 w 1899"/>
                  <a:gd name="T57" fmla="*/ 397 h 1928"/>
                  <a:gd name="T58" fmla="*/ 1814 w 1899"/>
                  <a:gd name="T59" fmla="*/ 198 h 1928"/>
                  <a:gd name="T60" fmla="*/ 1786 w 1899"/>
                  <a:gd name="T61" fmla="*/ 113 h 1928"/>
                  <a:gd name="T62" fmla="*/ 1701 w 1899"/>
                  <a:gd name="T63" fmla="*/ 142 h 1928"/>
                  <a:gd name="T64" fmla="*/ 1644 w 1899"/>
                  <a:gd name="T65" fmla="*/ 142 h 1928"/>
                  <a:gd name="T66" fmla="*/ 1445 w 1899"/>
                  <a:gd name="T67" fmla="*/ 198 h 1928"/>
                  <a:gd name="T68" fmla="*/ 1304 w 1899"/>
                  <a:gd name="T69" fmla="*/ 113 h 1928"/>
                  <a:gd name="T70" fmla="*/ 1105 w 1899"/>
                  <a:gd name="T71" fmla="*/ 28 h 1928"/>
                  <a:gd name="T72" fmla="*/ 992 w 1899"/>
                  <a:gd name="T73" fmla="*/ 28 h 1928"/>
                  <a:gd name="T74" fmla="*/ 907 w 1899"/>
                  <a:gd name="T75" fmla="*/ 0 h 1928"/>
                  <a:gd name="T76" fmla="*/ 737 w 1899"/>
                  <a:gd name="T77" fmla="*/ 0 h 1928"/>
                  <a:gd name="T78" fmla="*/ 680 w 1899"/>
                  <a:gd name="T79" fmla="*/ 57 h 1928"/>
                  <a:gd name="T80" fmla="*/ 595 w 1899"/>
                  <a:gd name="T81" fmla="*/ 142 h 1928"/>
                  <a:gd name="T82" fmla="*/ 538 w 1899"/>
                  <a:gd name="T83" fmla="*/ 198 h 1928"/>
                  <a:gd name="T84" fmla="*/ 510 w 1899"/>
                  <a:gd name="T85" fmla="*/ 340 h 1928"/>
                  <a:gd name="T86" fmla="*/ 482 w 1899"/>
                  <a:gd name="T87" fmla="*/ 454 h 1928"/>
                  <a:gd name="T88" fmla="*/ 397 w 1899"/>
                  <a:gd name="T89" fmla="*/ 595 h 1928"/>
                  <a:gd name="T90" fmla="*/ 397 w 1899"/>
                  <a:gd name="T91" fmla="*/ 652 h 1928"/>
                  <a:gd name="T92" fmla="*/ 340 w 1899"/>
                  <a:gd name="T93" fmla="*/ 737 h 1928"/>
                  <a:gd name="T94" fmla="*/ 397 w 1899"/>
                  <a:gd name="T95" fmla="*/ 907 h 1928"/>
                  <a:gd name="T96" fmla="*/ 397 w 1899"/>
                  <a:gd name="T97" fmla="*/ 1077 h 1928"/>
                  <a:gd name="T98" fmla="*/ 425 w 1899"/>
                  <a:gd name="T99" fmla="*/ 1162 h 1928"/>
                  <a:gd name="T100" fmla="*/ 397 w 1899"/>
                  <a:gd name="T101" fmla="*/ 1219 h 1928"/>
                  <a:gd name="T102" fmla="*/ 368 w 1899"/>
                  <a:gd name="T103" fmla="*/ 1276 h 1928"/>
                  <a:gd name="T104" fmla="*/ 340 w 1899"/>
                  <a:gd name="T105" fmla="*/ 1361 h 1928"/>
                  <a:gd name="T106" fmla="*/ 311 w 1899"/>
                  <a:gd name="T107" fmla="*/ 1417 h 1928"/>
                  <a:gd name="T108" fmla="*/ 226 w 1899"/>
                  <a:gd name="T109" fmla="*/ 1502 h 1928"/>
                  <a:gd name="T110" fmla="*/ 113 w 1899"/>
                  <a:gd name="T111" fmla="*/ 1502 h 1928"/>
                  <a:gd name="T112" fmla="*/ 141 w 1899"/>
                  <a:gd name="T113" fmla="*/ 1559 h 1928"/>
                  <a:gd name="T114" fmla="*/ 113 w 1899"/>
                  <a:gd name="T115" fmla="*/ 1616 h 1928"/>
                  <a:gd name="T116" fmla="*/ 56 w 1899"/>
                  <a:gd name="T117" fmla="*/ 1673 h 1928"/>
                  <a:gd name="T118" fmla="*/ 0 w 1899"/>
                  <a:gd name="T119" fmla="*/ 1814 h 1928"/>
                  <a:gd name="T120" fmla="*/ 56 w 1899"/>
                  <a:gd name="T121" fmla="*/ 1899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99" h="1928">
                    <a:moveTo>
                      <a:pt x="56" y="1899"/>
                    </a:moveTo>
                    <a:lnTo>
                      <a:pt x="113" y="1899"/>
                    </a:lnTo>
                    <a:lnTo>
                      <a:pt x="113" y="1928"/>
                    </a:lnTo>
                    <a:lnTo>
                      <a:pt x="255" y="1899"/>
                    </a:lnTo>
                    <a:lnTo>
                      <a:pt x="255" y="1928"/>
                    </a:lnTo>
                    <a:lnTo>
                      <a:pt x="311" y="1871"/>
                    </a:lnTo>
                    <a:lnTo>
                      <a:pt x="340" y="1871"/>
                    </a:lnTo>
                    <a:lnTo>
                      <a:pt x="340" y="1843"/>
                    </a:lnTo>
                    <a:lnTo>
                      <a:pt x="453" y="1758"/>
                    </a:lnTo>
                    <a:lnTo>
                      <a:pt x="425" y="1729"/>
                    </a:lnTo>
                    <a:lnTo>
                      <a:pt x="482" y="1673"/>
                    </a:lnTo>
                    <a:lnTo>
                      <a:pt x="510" y="1701"/>
                    </a:lnTo>
                    <a:lnTo>
                      <a:pt x="595" y="1701"/>
                    </a:lnTo>
                    <a:lnTo>
                      <a:pt x="595" y="1729"/>
                    </a:lnTo>
                    <a:lnTo>
                      <a:pt x="680" y="1758"/>
                    </a:lnTo>
                    <a:lnTo>
                      <a:pt x="765" y="1758"/>
                    </a:lnTo>
                    <a:lnTo>
                      <a:pt x="737" y="1701"/>
                    </a:lnTo>
                    <a:lnTo>
                      <a:pt x="793" y="1729"/>
                    </a:lnTo>
                    <a:lnTo>
                      <a:pt x="822" y="1701"/>
                    </a:lnTo>
                    <a:lnTo>
                      <a:pt x="822" y="1673"/>
                    </a:lnTo>
                    <a:lnTo>
                      <a:pt x="793" y="1644"/>
                    </a:lnTo>
                    <a:lnTo>
                      <a:pt x="850" y="1587"/>
                    </a:lnTo>
                    <a:lnTo>
                      <a:pt x="850" y="1559"/>
                    </a:lnTo>
                    <a:lnTo>
                      <a:pt x="907" y="1502"/>
                    </a:lnTo>
                    <a:lnTo>
                      <a:pt x="1020" y="1559"/>
                    </a:lnTo>
                    <a:lnTo>
                      <a:pt x="1105" y="1559"/>
                    </a:lnTo>
                    <a:lnTo>
                      <a:pt x="1049" y="1474"/>
                    </a:lnTo>
                    <a:lnTo>
                      <a:pt x="992" y="1474"/>
                    </a:lnTo>
                    <a:lnTo>
                      <a:pt x="992" y="1417"/>
                    </a:lnTo>
                    <a:lnTo>
                      <a:pt x="1020" y="1389"/>
                    </a:lnTo>
                    <a:lnTo>
                      <a:pt x="992" y="1361"/>
                    </a:lnTo>
                    <a:lnTo>
                      <a:pt x="935" y="1361"/>
                    </a:lnTo>
                    <a:lnTo>
                      <a:pt x="907" y="1332"/>
                    </a:lnTo>
                    <a:lnTo>
                      <a:pt x="878" y="1389"/>
                    </a:lnTo>
                    <a:lnTo>
                      <a:pt x="822" y="1332"/>
                    </a:lnTo>
                    <a:lnTo>
                      <a:pt x="850" y="1276"/>
                    </a:lnTo>
                    <a:lnTo>
                      <a:pt x="850" y="1219"/>
                    </a:lnTo>
                    <a:lnTo>
                      <a:pt x="907" y="1162"/>
                    </a:lnTo>
                    <a:lnTo>
                      <a:pt x="907" y="1106"/>
                    </a:lnTo>
                    <a:lnTo>
                      <a:pt x="1020" y="964"/>
                    </a:lnTo>
                    <a:lnTo>
                      <a:pt x="1020" y="935"/>
                    </a:lnTo>
                    <a:lnTo>
                      <a:pt x="963" y="879"/>
                    </a:lnTo>
                    <a:lnTo>
                      <a:pt x="1049" y="822"/>
                    </a:lnTo>
                    <a:lnTo>
                      <a:pt x="1105" y="850"/>
                    </a:lnTo>
                    <a:lnTo>
                      <a:pt x="1134" y="794"/>
                    </a:lnTo>
                    <a:lnTo>
                      <a:pt x="1162" y="794"/>
                    </a:lnTo>
                    <a:lnTo>
                      <a:pt x="1134" y="765"/>
                    </a:lnTo>
                    <a:lnTo>
                      <a:pt x="1190" y="680"/>
                    </a:lnTo>
                    <a:lnTo>
                      <a:pt x="1275" y="652"/>
                    </a:lnTo>
                    <a:lnTo>
                      <a:pt x="1417" y="680"/>
                    </a:lnTo>
                    <a:lnTo>
                      <a:pt x="1587" y="624"/>
                    </a:lnTo>
                    <a:lnTo>
                      <a:pt x="1587" y="595"/>
                    </a:lnTo>
                    <a:lnTo>
                      <a:pt x="1616" y="482"/>
                    </a:lnTo>
                    <a:lnTo>
                      <a:pt x="1786" y="510"/>
                    </a:lnTo>
                    <a:lnTo>
                      <a:pt x="1814" y="539"/>
                    </a:lnTo>
                    <a:lnTo>
                      <a:pt x="1842" y="454"/>
                    </a:lnTo>
                    <a:lnTo>
                      <a:pt x="1814" y="454"/>
                    </a:lnTo>
                    <a:lnTo>
                      <a:pt x="1814" y="397"/>
                    </a:lnTo>
                    <a:lnTo>
                      <a:pt x="1899" y="312"/>
                    </a:lnTo>
                    <a:lnTo>
                      <a:pt x="1814" y="198"/>
                    </a:lnTo>
                    <a:lnTo>
                      <a:pt x="1757" y="198"/>
                    </a:lnTo>
                    <a:lnTo>
                      <a:pt x="1786" y="113"/>
                    </a:lnTo>
                    <a:lnTo>
                      <a:pt x="1729" y="113"/>
                    </a:lnTo>
                    <a:lnTo>
                      <a:pt x="1701" y="142"/>
                    </a:lnTo>
                    <a:lnTo>
                      <a:pt x="1672" y="113"/>
                    </a:lnTo>
                    <a:lnTo>
                      <a:pt x="1644" y="142"/>
                    </a:lnTo>
                    <a:lnTo>
                      <a:pt x="1530" y="142"/>
                    </a:lnTo>
                    <a:lnTo>
                      <a:pt x="1445" y="198"/>
                    </a:lnTo>
                    <a:lnTo>
                      <a:pt x="1332" y="113"/>
                    </a:lnTo>
                    <a:lnTo>
                      <a:pt x="1304" y="113"/>
                    </a:lnTo>
                    <a:lnTo>
                      <a:pt x="1219" y="85"/>
                    </a:lnTo>
                    <a:lnTo>
                      <a:pt x="1105" y="28"/>
                    </a:lnTo>
                    <a:lnTo>
                      <a:pt x="1077" y="57"/>
                    </a:lnTo>
                    <a:lnTo>
                      <a:pt x="992" y="28"/>
                    </a:lnTo>
                    <a:lnTo>
                      <a:pt x="963" y="57"/>
                    </a:lnTo>
                    <a:lnTo>
                      <a:pt x="907" y="0"/>
                    </a:lnTo>
                    <a:lnTo>
                      <a:pt x="822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567" y="113"/>
                    </a:lnTo>
                    <a:lnTo>
                      <a:pt x="595" y="142"/>
                    </a:lnTo>
                    <a:lnTo>
                      <a:pt x="567" y="198"/>
                    </a:lnTo>
                    <a:lnTo>
                      <a:pt x="538" y="198"/>
                    </a:lnTo>
                    <a:lnTo>
                      <a:pt x="595" y="312"/>
                    </a:lnTo>
                    <a:lnTo>
                      <a:pt x="510" y="340"/>
                    </a:lnTo>
                    <a:lnTo>
                      <a:pt x="453" y="425"/>
                    </a:lnTo>
                    <a:lnTo>
                      <a:pt x="482" y="454"/>
                    </a:lnTo>
                    <a:lnTo>
                      <a:pt x="397" y="510"/>
                    </a:lnTo>
                    <a:lnTo>
                      <a:pt x="397" y="595"/>
                    </a:lnTo>
                    <a:lnTo>
                      <a:pt x="368" y="652"/>
                    </a:lnTo>
                    <a:lnTo>
                      <a:pt x="397" y="652"/>
                    </a:lnTo>
                    <a:lnTo>
                      <a:pt x="397" y="709"/>
                    </a:lnTo>
                    <a:lnTo>
                      <a:pt x="340" y="737"/>
                    </a:lnTo>
                    <a:lnTo>
                      <a:pt x="340" y="796"/>
                    </a:lnTo>
                    <a:lnTo>
                      <a:pt x="397" y="907"/>
                    </a:lnTo>
                    <a:lnTo>
                      <a:pt x="340" y="992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425" y="1162"/>
                    </a:lnTo>
                    <a:lnTo>
                      <a:pt x="397" y="1191"/>
                    </a:lnTo>
                    <a:lnTo>
                      <a:pt x="397" y="1219"/>
                    </a:lnTo>
                    <a:lnTo>
                      <a:pt x="340" y="1247"/>
                    </a:lnTo>
                    <a:lnTo>
                      <a:pt x="368" y="1276"/>
                    </a:lnTo>
                    <a:lnTo>
                      <a:pt x="340" y="1332"/>
                    </a:lnTo>
                    <a:lnTo>
                      <a:pt x="340" y="1361"/>
                    </a:lnTo>
                    <a:lnTo>
                      <a:pt x="311" y="1361"/>
                    </a:lnTo>
                    <a:lnTo>
                      <a:pt x="311" y="1417"/>
                    </a:lnTo>
                    <a:lnTo>
                      <a:pt x="255" y="1417"/>
                    </a:lnTo>
                    <a:lnTo>
                      <a:pt x="226" y="1502"/>
                    </a:lnTo>
                    <a:lnTo>
                      <a:pt x="170" y="1474"/>
                    </a:lnTo>
                    <a:lnTo>
                      <a:pt x="113" y="1502"/>
                    </a:lnTo>
                    <a:lnTo>
                      <a:pt x="85" y="1531"/>
                    </a:lnTo>
                    <a:lnTo>
                      <a:pt x="141" y="1559"/>
                    </a:lnTo>
                    <a:lnTo>
                      <a:pt x="141" y="1616"/>
                    </a:lnTo>
                    <a:lnTo>
                      <a:pt x="113" y="1616"/>
                    </a:lnTo>
                    <a:lnTo>
                      <a:pt x="113" y="1673"/>
                    </a:lnTo>
                    <a:lnTo>
                      <a:pt x="56" y="1673"/>
                    </a:lnTo>
                    <a:lnTo>
                      <a:pt x="0" y="1729"/>
                    </a:lnTo>
                    <a:lnTo>
                      <a:pt x="0" y="1814"/>
                    </a:lnTo>
                    <a:lnTo>
                      <a:pt x="28" y="1843"/>
                    </a:lnTo>
                    <a:lnTo>
                      <a:pt x="56" y="18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1310" y="1777"/>
                <a:ext cx="1815" cy="1701"/>
              </a:xfrm>
              <a:custGeom>
                <a:avLst/>
                <a:gdLst>
                  <a:gd name="T0" fmla="*/ 1645 w 1815"/>
                  <a:gd name="T1" fmla="*/ 1559 h 1701"/>
                  <a:gd name="T2" fmla="*/ 1673 w 1815"/>
                  <a:gd name="T3" fmla="*/ 1502 h 1701"/>
                  <a:gd name="T4" fmla="*/ 1673 w 1815"/>
                  <a:gd name="T5" fmla="*/ 1389 h 1701"/>
                  <a:gd name="T6" fmla="*/ 1673 w 1815"/>
                  <a:gd name="T7" fmla="*/ 1304 h 1701"/>
                  <a:gd name="T8" fmla="*/ 1730 w 1815"/>
                  <a:gd name="T9" fmla="*/ 1247 h 1701"/>
                  <a:gd name="T10" fmla="*/ 1815 w 1815"/>
                  <a:gd name="T11" fmla="*/ 1105 h 1701"/>
                  <a:gd name="T12" fmla="*/ 1701 w 1815"/>
                  <a:gd name="T13" fmla="*/ 1134 h 1701"/>
                  <a:gd name="T14" fmla="*/ 1560 w 1815"/>
                  <a:gd name="T15" fmla="*/ 1105 h 1701"/>
                  <a:gd name="T16" fmla="*/ 1446 w 1815"/>
                  <a:gd name="T17" fmla="*/ 1134 h 1701"/>
                  <a:gd name="T18" fmla="*/ 1333 w 1815"/>
                  <a:gd name="T19" fmla="*/ 1077 h 1701"/>
                  <a:gd name="T20" fmla="*/ 1276 w 1815"/>
                  <a:gd name="T21" fmla="*/ 935 h 1701"/>
                  <a:gd name="T22" fmla="*/ 1219 w 1815"/>
                  <a:gd name="T23" fmla="*/ 878 h 1701"/>
                  <a:gd name="T24" fmla="*/ 1248 w 1815"/>
                  <a:gd name="T25" fmla="*/ 737 h 1701"/>
                  <a:gd name="T26" fmla="*/ 1219 w 1815"/>
                  <a:gd name="T27" fmla="*/ 652 h 1701"/>
                  <a:gd name="T28" fmla="*/ 1163 w 1815"/>
                  <a:gd name="T29" fmla="*/ 538 h 1701"/>
                  <a:gd name="T30" fmla="*/ 1305 w 1815"/>
                  <a:gd name="T31" fmla="*/ 510 h 1701"/>
                  <a:gd name="T32" fmla="*/ 1305 w 1815"/>
                  <a:gd name="T33" fmla="*/ 425 h 1701"/>
                  <a:gd name="T34" fmla="*/ 1361 w 1815"/>
                  <a:gd name="T35" fmla="*/ 453 h 1701"/>
                  <a:gd name="T36" fmla="*/ 1390 w 1815"/>
                  <a:gd name="T37" fmla="*/ 368 h 1701"/>
                  <a:gd name="T38" fmla="*/ 1305 w 1815"/>
                  <a:gd name="T39" fmla="*/ 283 h 1701"/>
                  <a:gd name="T40" fmla="*/ 1134 w 1815"/>
                  <a:gd name="T41" fmla="*/ 226 h 1701"/>
                  <a:gd name="T42" fmla="*/ 1106 w 1815"/>
                  <a:gd name="T43" fmla="*/ 170 h 1701"/>
                  <a:gd name="T44" fmla="*/ 1106 w 1815"/>
                  <a:gd name="T45" fmla="*/ 85 h 1701"/>
                  <a:gd name="T46" fmla="*/ 1021 w 1815"/>
                  <a:gd name="T47" fmla="*/ 28 h 1701"/>
                  <a:gd name="T48" fmla="*/ 879 w 1815"/>
                  <a:gd name="T49" fmla="*/ 28 h 1701"/>
                  <a:gd name="T50" fmla="*/ 766 w 1815"/>
                  <a:gd name="T51" fmla="*/ 170 h 1701"/>
                  <a:gd name="T52" fmla="*/ 596 w 1815"/>
                  <a:gd name="T53" fmla="*/ 170 h 1701"/>
                  <a:gd name="T54" fmla="*/ 596 w 1815"/>
                  <a:gd name="T55" fmla="*/ 283 h 1701"/>
                  <a:gd name="T56" fmla="*/ 511 w 1815"/>
                  <a:gd name="T57" fmla="*/ 340 h 1701"/>
                  <a:gd name="T58" fmla="*/ 426 w 1815"/>
                  <a:gd name="T59" fmla="*/ 425 h 1701"/>
                  <a:gd name="T60" fmla="*/ 312 w 1815"/>
                  <a:gd name="T61" fmla="*/ 453 h 1701"/>
                  <a:gd name="T62" fmla="*/ 284 w 1815"/>
                  <a:gd name="T63" fmla="*/ 397 h 1701"/>
                  <a:gd name="T64" fmla="*/ 199 w 1815"/>
                  <a:gd name="T65" fmla="*/ 340 h 1701"/>
                  <a:gd name="T66" fmla="*/ 142 w 1815"/>
                  <a:gd name="T67" fmla="*/ 311 h 1701"/>
                  <a:gd name="T68" fmla="*/ 29 w 1815"/>
                  <a:gd name="T69" fmla="*/ 453 h 1701"/>
                  <a:gd name="T70" fmla="*/ 0 w 1815"/>
                  <a:gd name="T71" fmla="*/ 595 h 1701"/>
                  <a:gd name="T72" fmla="*/ 0 w 1815"/>
                  <a:gd name="T73" fmla="*/ 680 h 1701"/>
                  <a:gd name="T74" fmla="*/ 57 w 1815"/>
                  <a:gd name="T75" fmla="*/ 765 h 1701"/>
                  <a:gd name="T76" fmla="*/ 57 w 1815"/>
                  <a:gd name="T77" fmla="*/ 878 h 1701"/>
                  <a:gd name="T78" fmla="*/ 397 w 1815"/>
                  <a:gd name="T79" fmla="*/ 1020 h 1701"/>
                  <a:gd name="T80" fmla="*/ 426 w 1815"/>
                  <a:gd name="T81" fmla="*/ 1105 h 1701"/>
                  <a:gd name="T82" fmla="*/ 624 w 1815"/>
                  <a:gd name="T83" fmla="*/ 1134 h 1701"/>
                  <a:gd name="T84" fmla="*/ 681 w 1815"/>
                  <a:gd name="T85" fmla="*/ 1304 h 1701"/>
                  <a:gd name="T86" fmla="*/ 766 w 1815"/>
                  <a:gd name="T87" fmla="*/ 1219 h 1701"/>
                  <a:gd name="T88" fmla="*/ 879 w 1815"/>
                  <a:gd name="T89" fmla="*/ 1134 h 1701"/>
                  <a:gd name="T90" fmla="*/ 993 w 1815"/>
                  <a:gd name="T91" fmla="*/ 1134 h 1701"/>
                  <a:gd name="T92" fmla="*/ 1106 w 1815"/>
                  <a:gd name="T93" fmla="*/ 1190 h 1701"/>
                  <a:gd name="T94" fmla="*/ 1106 w 1815"/>
                  <a:gd name="T95" fmla="*/ 1332 h 1701"/>
                  <a:gd name="T96" fmla="*/ 1134 w 1815"/>
                  <a:gd name="T97" fmla="*/ 1389 h 1701"/>
                  <a:gd name="T98" fmla="*/ 1191 w 1815"/>
                  <a:gd name="T99" fmla="*/ 1389 h 1701"/>
                  <a:gd name="T100" fmla="*/ 1276 w 1815"/>
                  <a:gd name="T101" fmla="*/ 1474 h 1701"/>
                  <a:gd name="T102" fmla="*/ 1219 w 1815"/>
                  <a:gd name="T103" fmla="*/ 1530 h 1701"/>
                  <a:gd name="T104" fmla="*/ 1219 w 1815"/>
                  <a:gd name="T105" fmla="*/ 1644 h 1701"/>
                  <a:gd name="T106" fmla="*/ 1305 w 1815"/>
                  <a:gd name="T107" fmla="*/ 1701 h 1701"/>
                  <a:gd name="T108" fmla="*/ 1418 w 1815"/>
                  <a:gd name="T109" fmla="*/ 1616 h 1701"/>
                  <a:gd name="T110" fmla="*/ 1616 w 1815"/>
                  <a:gd name="T111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5" h="1701">
                    <a:moveTo>
                      <a:pt x="1673" y="1644"/>
                    </a:moveTo>
                    <a:lnTo>
                      <a:pt x="1645" y="1559"/>
                    </a:lnTo>
                    <a:lnTo>
                      <a:pt x="1645" y="1502"/>
                    </a:lnTo>
                    <a:lnTo>
                      <a:pt x="1673" y="1502"/>
                    </a:lnTo>
                    <a:lnTo>
                      <a:pt x="1730" y="1417"/>
                    </a:lnTo>
                    <a:lnTo>
                      <a:pt x="1673" y="1389"/>
                    </a:lnTo>
                    <a:lnTo>
                      <a:pt x="1701" y="1360"/>
                    </a:lnTo>
                    <a:lnTo>
                      <a:pt x="1673" y="1304"/>
                    </a:lnTo>
                    <a:lnTo>
                      <a:pt x="1701" y="1304"/>
                    </a:lnTo>
                    <a:lnTo>
                      <a:pt x="1730" y="1247"/>
                    </a:lnTo>
                    <a:lnTo>
                      <a:pt x="1815" y="1190"/>
                    </a:lnTo>
                    <a:lnTo>
                      <a:pt x="1815" y="1105"/>
                    </a:lnTo>
                    <a:lnTo>
                      <a:pt x="1786" y="1105"/>
                    </a:lnTo>
                    <a:lnTo>
                      <a:pt x="1701" y="1134"/>
                    </a:lnTo>
                    <a:lnTo>
                      <a:pt x="1616" y="1105"/>
                    </a:lnTo>
                    <a:lnTo>
                      <a:pt x="1560" y="1105"/>
                    </a:lnTo>
                    <a:lnTo>
                      <a:pt x="1503" y="1134"/>
                    </a:lnTo>
                    <a:lnTo>
                      <a:pt x="1446" y="1134"/>
                    </a:lnTo>
                    <a:lnTo>
                      <a:pt x="1361" y="1077"/>
                    </a:lnTo>
                    <a:lnTo>
                      <a:pt x="1333" y="1077"/>
                    </a:lnTo>
                    <a:lnTo>
                      <a:pt x="1276" y="1020"/>
                    </a:lnTo>
                    <a:lnTo>
                      <a:pt x="1276" y="935"/>
                    </a:lnTo>
                    <a:lnTo>
                      <a:pt x="1248" y="878"/>
                    </a:lnTo>
                    <a:lnTo>
                      <a:pt x="1219" y="878"/>
                    </a:lnTo>
                    <a:lnTo>
                      <a:pt x="1248" y="822"/>
                    </a:lnTo>
                    <a:lnTo>
                      <a:pt x="1248" y="737"/>
                    </a:lnTo>
                    <a:lnTo>
                      <a:pt x="1163" y="680"/>
                    </a:lnTo>
                    <a:lnTo>
                      <a:pt x="1219" y="652"/>
                    </a:lnTo>
                    <a:lnTo>
                      <a:pt x="1219" y="595"/>
                    </a:lnTo>
                    <a:lnTo>
                      <a:pt x="1163" y="538"/>
                    </a:lnTo>
                    <a:lnTo>
                      <a:pt x="1305" y="538"/>
                    </a:lnTo>
                    <a:lnTo>
                      <a:pt x="1305" y="510"/>
                    </a:lnTo>
                    <a:lnTo>
                      <a:pt x="1276" y="482"/>
                    </a:lnTo>
                    <a:lnTo>
                      <a:pt x="1305" y="425"/>
                    </a:lnTo>
                    <a:lnTo>
                      <a:pt x="1333" y="425"/>
                    </a:lnTo>
                    <a:lnTo>
                      <a:pt x="1361" y="453"/>
                    </a:lnTo>
                    <a:lnTo>
                      <a:pt x="1390" y="425"/>
                    </a:lnTo>
                    <a:lnTo>
                      <a:pt x="1390" y="368"/>
                    </a:lnTo>
                    <a:lnTo>
                      <a:pt x="1276" y="311"/>
                    </a:lnTo>
                    <a:lnTo>
                      <a:pt x="1305" y="283"/>
                    </a:lnTo>
                    <a:lnTo>
                      <a:pt x="1191" y="226"/>
                    </a:lnTo>
                    <a:lnTo>
                      <a:pt x="1134" y="226"/>
                    </a:lnTo>
                    <a:lnTo>
                      <a:pt x="1134" y="198"/>
                    </a:lnTo>
                    <a:lnTo>
                      <a:pt x="1106" y="170"/>
                    </a:lnTo>
                    <a:lnTo>
                      <a:pt x="1163" y="113"/>
                    </a:lnTo>
                    <a:lnTo>
                      <a:pt x="1106" y="85"/>
                    </a:lnTo>
                    <a:lnTo>
                      <a:pt x="1049" y="85"/>
                    </a:lnTo>
                    <a:lnTo>
                      <a:pt x="1021" y="28"/>
                    </a:lnTo>
                    <a:lnTo>
                      <a:pt x="936" y="0"/>
                    </a:lnTo>
                    <a:lnTo>
                      <a:pt x="879" y="28"/>
                    </a:lnTo>
                    <a:lnTo>
                      <a:pt x="851" y="113"/>
                    </a:lnTo>
                    <a:lnTo>
                      <a:pt x="766" y="170"/>
                    </a:lnTo>
                    <a:lnTo>
                      <a:pt x="596" y="113"/>
                    </a:lnTo>
                    <a:lnTo>
                      <a:pt x="596" y="170"/>
                    </a:lnTo>
                    <a:lnTo>
                      <a:pt x="567" y="255"/>
                    </a:lnTo>
                    <a:lnTo>
                      <a:pt x="596" y="283"/>
                    </a:lnTo>
                    <a:lnTo>
                      <a:pt x="596" y="340"/>
                    </a:lnTo>
                    <a:lnTo>
                      <a:pt x="511" y="340"/>
                    </a:lnTo>
                    <a:lnTo>
                      <a:pt x="454" y="425"/>
                    </a:lnTo>
                    <a:lnTo>
                      <a:pt x="426" y="425"/>
                    </a:lnTo>
                    <a:lnTo>
                      <a:pt x="369" y="453"/>
                    </a:lnTo>
                    <a:lnTo>
                      <a:pt x="312" y="453"/>
                    </a:lnTo>
                    <a:lnTo>
                      <a:pt x="341" y="425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42" y="311"/>
                    </a:lnTo>
                    <a:lnTo>
                      <a:pt x="57" y="368"/>
                    </a:lnTo>
                    <a:lnTo>
                      <a:pt x="29" y="453"/>
                    </a:lnTo>
                    <a:lnTo>
                      <a:pt x="57" y="482"/>
                    </a:lnTo>
                    <a:lnTo>
                      <a:pt x="0" y="595"/>
                    </a:lnTo>
                    <a:lnTo>
                      <a:pt x="57" y="652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57" y="765"/>
                    </a:lnTo>
                    <a:lnTo>
                      <a:pt x="29" y="850"/>
                    </a:lnTo>
                    <a:lnTo>
                      <a:pt x="57" y="878"/>
                    </a:lnTo>
                    <a:lnTo>
                      <a:pt x="114" y="907"/>
                    </a:lnTo>
                    <a:lnTo>
                      <a:pt x="397" y="1020"/>
                    </a:lnTo>
                    <a:lnTo>
                      <a:pt x="426" y="1049"/>
                    </a:lnTo>
                    <a:lnTo>
                      <a:pt x="426" y="1105"/>
                    </a:lnTo>
                    <a:lnTo>
                      <a:pt x="539" y="1162"/>
                    </a:lnTo>
                    <a:lnTo>
                      <a:pt x="624" y="1134"/>
                    </a:lnTo>
                    <a:lnTo>
                      <a:pt x="624" y="1190"/>
                    </a:lnTo>
                    <a:lnTo>
                      <a:pt x="681" y="1304"/>
                    </a:lnTo>
                    <a:lnTo>
                      <a:pt x="709" y="1247"/>
                    </a:lnTo>
                    <a:lnTo>
                      <a:pt x="766" y="1219"/>
                    </a:lnTo>
                    <a:lnTo>
                      <a:pt x="794" y="1162"/>
                    </a:lnTo>
                    <a:lnTo>
                      <a:pt x="879" y="1134"/>
                    </a:lnTo>
                    <a:lnTo>
                      <a:pt x="964" y="1162"/>
                    </a:lnTo>
                    <a:lnTo>
                      <a:pt x="993" y="1134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34" y="1275"/>
                    </a:lnTo>
                    <a:lnTo>
                      <a:pt x="1106" y="1332"/>
                    </a:lnTo>
                    <a:lnTo>
                      <a:pt x="1049" y="1332"/>
                    </a:lnTo>
                    <a:lnTo>
                      <a:pt x="1134" y="1389"/>
                    </a:lnTo>
                    <a:lnTo>
                      <a:pt x="1163" y="1417"/>
                    </a:lnTo>
                    <a:lnTo>
                      <a:pt x="1191" y="1389"/>
                    </a:lnTo>
                    <a:lnTo>
                      <a:pt x="1219" y="1445"/>
                    </a:lnTo>
                    <a:lnTo>
                      <a:pt x="1276" y="1474"/>
                    </a:lnTo>
                    <a:lnTo>
                      <a:pt x="1276" y="1502"/>
                    </a:lnTo>
                    <a:lnTo>
                      <a:pt x="1219" y="1530"/>
                    </a:lnTo>
                    <a:lnTo>
                      <a:pt x="1219" y="1587"/>
                    </a:lnTo>
                    <a:lnTo>
                      <a:pt x="1219" y="1644"/>
                    </a:lnTo>
                    <a:lnTo>
                      <a:pt x="1248" y="1644"/>
                    </a:lnTo>
                    <a:lnTo>
                      <a:pt x="1305" y="1701"/>
                    </a:lnTo>
                    <a:lnTo>
                      <a:pt x="1390" y="1672"/>
                    </a:lnTo>
                    <a:lnTo>
                      <a:pt x="1418" y="1616"/>
                    </a:lnTo>
                    <a:lnTo>
                      <a:pt x="1588" y="1616"/>
                    </a:lnTo>
                    <a:lnTo>
                      <a:pt x="1616" y="1644"/>
                    </a:lnTo>
                    <a:lnTo>
                      <a:pt x="1673" y="164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6767928" y="5461720"/>
              <a:ext cx="2137262" cy="2119774"/>
              <a:chOff x="6767928" y="5461720"/>
              <a:chExt cx="2137262" cy="2119774"/>
            </a:xfrm>
          </p:grpSpPr>
          <p:sp>
            <p:nvSpPr>
              <p:cNvPr id="169" name="正方形/長方形 168"/>
              <p:cNvSpPr/>
              <p:nvPr/>
            </p:nvSpPr>
            <p:spPr>
              <a:xfrm>
                <a:off x="7430438" y="582651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7676660" y="650400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上京区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8043862" y="56372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左京区</a:t>
                </a: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7803400" y="670997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中京区</a:t>
                </a: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8034984" y="692152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東山区</a:t>
                </a: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7504112" y="68639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下京区</a:t>
                </a: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7647187" y="7117964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6767928" y="546172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右京区</a:t>
                </a: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7882622" y="730449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伏見区</a:t>
                </a: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8258859" y="710964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山科区</a:t>
                </a: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6977747" y="695288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西京区</a:t>
                </a: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425425" y="492897"/>
              <a:ext cx="8008984" cy="8846267"/>
              <a:chOff x="2425425" y="492897"/>
              <a:chExt cx="8008984" cy="8846267"/>
            </a:xfrm>
          </p:grpSpPr>
          <p:sp>
            <p:nvSpPr>
              <p:cNvPr id="180" name="正方形/長方形 179"/>
              <p:cNvSpPr/>
              <p:nvPr/>
            </p:nvSpPr>
            <p:spPr>
              <a:xfrm>
                <a:off x="7501377" y="61779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京都市</a:t>
                </a: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2951089" y="37197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福知山市</a:t>
                </a: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4623241" y="29559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舞鶴市</a:t>
                </a: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4580789" y="38403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綾部市</a:t>
                </a: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8364999" y="76118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宇治市</a:t>
                </a:r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3916685" y="16893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宮津市</a:t>
                </a:r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6206002" y="66978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亀岡市</a:t>
                </a:r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8007569" y="8144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城陽市</a:t>
                </a:r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6993710" y="71931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向日市</a:t>
                </a:r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6589777" y="744855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長岡京市</a:t>
                </a:r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7172779" y="8015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八幡市</a:t>
                </a:r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7374846" y="841276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京田辺市</a:t>
                </a:r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2425425" y="12891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京丹後市</a:t>
                </a:r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6086123" y="47493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南丹市</a:t>
                </a:r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8218823" y="88774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木津川市</a:t>
                </a: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6657295" y="767080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大山崎町</a:t>
                </a: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7518236" y="768846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久御山町</a:t>
                </a: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8190131" y="8490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井手町</a:t>
                </a: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8696329" y="795833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宇治田原町</a:t>
                </a: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9012253" y="9031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笠置町</a:t>
                </a:r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8864824" y="84536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和束町</a:t>
                </a:r>
              </a:p>
            </p:txBody>
          </p:sp>
          <p:sp>
            <p:nvSpPr>
              <p:cNvPr id="201" name="正方形/長方形 200"/>
              <p:cNvSpPr/>
              <p:nvPr/>
            </p:nvSpPr>
            <p:spPr>
              <a:xfrm>
                <a:off x="7529022" y="89029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精華町</a:t>
                </a:r>
              </a:p>
            </p:txBody>
          </p:sp>
          <p:sp>
            <p:nvSpPr>
              <p:cNvPr id="202" name="正方形/長方形 201"/>
              <p:cNvSpPr/>
              <p:nvPr/>
            </p:nvSpPr>
            <p:spPr>
              <a:xfrm>
                <a:off x="9505950" y="888575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南山城村</a:t>
                </a:r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4945970" y="490324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京丹波町</a:t>
                </a:r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4167746" y="49289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伊根町</a:t>
                </a:r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2772004" y="23409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与謝野町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692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674813" y="120649"/>
            <a:ext cx="8759596" cy="9359905"/>
            <a:chOff x="1674813" y="120649"/>
            <a:chExt cx="8759596" cy="9359905"/>
          </a:xfrm>
        </p:grpSpPr>
        <p:grpSp>
          <p:nvGrpSpPr>
            <p:cNvPr id="10986" name="Group 746"/>
            <p:cNvGrpSpPr>
              <a:grpSpLocks/>
            </p:cNvGrpSpPr>
            <p:nvPr/>
          </p:nvGrpSpPr>
          <p:grpSpPr bwMode="auto">
            <a:xfrm>
              <a:off x="6626225" y="4125913"/>
              <a:ext cx="2295525" cy="3870325"/>
              <a:chOff x="4174" y="2599"/>
              <a:chExt cx="1446" cy="2438"/>
            </a:xfrm>
          </p:grpSpPr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5109" y="4328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0 h 227"/>
                  <a:gd name="T4" fmla="*/ 114 w 114"/>
                  <a:gd name="T5" fmla="*/ 113 h 227"/>
                  <a:gd name="T6" fmla="*/ 85 w 114"/>
                  <a:gd name="T7" fmla="*/ 142 h 227"/>
                  <a:gd name="T8" fmla="*/ 114 w 114"/>
                  <a:gd name="T9" fmla="*/ 227 h 227"/>
                  <a:gd name="T10" fmla="*/ 57 w 114"/>
                  <a:gd name="T11" fmla="*/ 199 h 227"/>
                  <a:gd name="T12" fmla="*/ 29 w 114"/>
                  <a:gd name="T13" fmla="*/ 227 h 227"/>
                  <a:gd name="T14" fmla="*/ 29 w 114"/>
                  <a:gd name="T15" fmla="*/ 199 h 227"/>
                  <a:gd name="T16" fmla="*/ 0 w 114"/>
                  <a:gd name="T17" fmla="*/ 170 h 227"/>
                  <a:gd name="T18" fmla="*/ 0 w 114"/>
                  <a:gd name="T19" fmla="*/ 142 h 227"/>
                  <a:gd name="T20" fmla="*/ 29 w 114"/>
                  <a:gd name="T21" fmla="*/ 28 h 227"/>
                  <a:gd name="T22" fmla="*/ 29 w 114"/>
                  <a:gd name="T2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29" y="199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2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4939" y="4356"/>
                <a:ext cx="199" cy="114"/>
              </a:xfrm>
              <a:custGeom>
                <a:avLst/>
                <a:gdLst>
                  <a:gd name="T0" fmla="*/ 199 w 199"/>
                  <a:gd name="T1" fmla="*/ 0 h 114"/>
                  <a:gd name="T2" fmla="*/ 114 w 199"/>
                  <a:gd name="T3" fmla="*/ 0 h 114"/>
                  <a:gd name="T4" fmla="*/ 29 w 199"/>
                  <a:gd name="T5" fmla="*/ 29 h 114"/>
                  <a:gd name="T6" fmla="*/ 0 w 199"/>
                  <a:gd name="T7" fmla="*/ 114 h 114"/>
                  <a:gd name="T8" fmla="*/ 57 w 199"/>
                  <a:gd name="T9" fmla="*/ 114 h 114"/>
                  <a:gd name="T10" fmla="*/ 85 w 199"/>
                  <a:gd name="T11" fmla="*/ 85 h 114"/>
                  <a:gd name="T12" fmla="*/ 170 w 199"/>
                  <a:gd name="T13" fmla="*/ 114 h 114"/>
                  <a:gd name="T14" fmla="*/ 199 w 199"/>
                  <a:gd name="T1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14">
                    <a:moveTo>
                      <a:pt x="199" y="0"/>
                    </a:moveTo>
                    <a:lnTo>
                      <a:pt x="114" y="0"/>
                    </a:lnTo>
                    <a:lnTo>
                      <a:pt x="29" y="29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85" y="85"/>
                    </a:lnTo>
                    <a:lnTo>
                      <a:pt x="170" y="114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826" y="4441"/>
                <a:ext cx="283" cy="256"/>
              </a:xfrm>
              <a:custGeom>
                <a:avLst/>
                <a:gdLst>
                  <a:gd name="T0" fmla="*/ 283 w 283"/>
                  <a:gd name="T1" fmla="*/ 29 h 256"/>
                  <a:gd name="T2" fmla="*/ 283 w 283"/>
                  <a:gd name="T3" fmla="*/ 57 h 256"/>
                  <a:gd name="T4" fmla="*/ 255 w 283"/>
                  <a:gd name="T5" fmla="*/ 114 h 256"/>
                  <a:gd name="T6" fmla="*/ 227 w 283"/>
                  <a:gd name="T7" fmla="*/ 114 h 256"/>
                  <a:gd name="T8" fmla="*/ 170 w 283"/>
                  <a:gd name="T9" fmla="*/ 199 h 256"/>
                  <a:gd name="T10" fmla="*/ 170 w 283"/>
                  <a:gd name="T11" fmla="*/ 256 h 256"/>
                  <a:gd name="T12" fmla="*/ 142 w 283"/>
                  <a:gd name="T13" fmla="*/ 199 h 256"/>
                  <a:gd name="T14" fmla="*/ 113 w 283"/>
                  <a:gd name="T15" fmla="*/ 199 h 256"/>
                  <a:gd name="T16" fmla="*/ 85 w 283"/>
                  <a:gd name="T17" fmla="*/ 256 h 256"/>
                  <a:gd name="T18" fmla="*/ 56 w 283"/>
                  <a:gd name="T19" fmla="*/ 171 h 256"/>
                  <a:gd name="T20" fmla="*/ 28 w 283"/>
                  <a:gd name="T21" fmla="*/ 171 h 256"/>
                  <a:gd name="T22" fmla="*/ 28 w 283"/>
                  <a:gd name="T23" fmla="*/ 142 h 256"/>
                  <a:gd name="T24" fmla="*/ 0 w 283"/>
                  <a:gd name="T25" fmla="*/ 114 h 256"/>
                  <a:gd name="T26" fmla="*/ 85 w 283"/>
                  <a:gd name="T27" fmla="*/ 86 h 256"/>
                  <a:gd name="T28" fmla="*/ 56 w 283"/>
                  <a:gd name="T29" fmla="*/ 29 h 256"/>
                  <a:gd name="T30" fmla="*/ 113 w 283"/>
                  <a:gd name="T31" fmla="*/ 29 h 256"/>
                  <a:gd name="T32" fmla="*/ 170 w 283"/>
                  <a:gd name="T33" fmla="*/ 29 h 256"/>
                  <a:gd name="T34" fmla="*/ 198 w 283"/>
                  <a:gd name="T35" fmla="*/ 0 h 256"/>
                  <a:gd name="T36" fmla="*/ 283 w 283"/>
                  <a:gd name="T37" fmla="*/ 2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56">
                    <a:moveTo>
                      <a:pt x="283" y="29"/>
                    </a:moveTo>
                    <a:lnTo>
                      <a:pt x="283" y="57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99"/>
                    </a:lnTo>
                    <a:lnTo>
                      <a:pt x="170" y="256"/>
                    </a:lnTo>
                    <a:lnTo>
                      <a:pt x="142" y="199"/>
                    </a:lnTo>
                    <a:lnTo>
                      <a:pt x="113" y="199"/>
                    </a:lnTo>
                    <a:lnTo>
                      <a:pt x="85" y="256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29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83" y="2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5194" y="4271"/>
                <a:ext cx="341" cy="369"/>
              </a:xfrm>
              <a:custGeom>
                <a:avLst/>
                <a:gdLst>
                  <a:gd name="T0" fmla="*/ 29 w 341"/>
                  <a:gd name="T1" fmla="*/ 57 h 369"/>
                  <a:gd name="T2" fmla="*/ 29 w 341"/>
                  <a:gd name="T3" fmla="*/ 170 h 369"/>
                  <a:gd name="T4" fmla="*/ 0 w 341"/>
                  <a:gd name="T5" fmla="*/ 199 h 369"/>
                  <a:gd name="T6" fmla="*/ 29 w 341"/>
                  <a:gd name="T7" fmla="*/ 284 h 369"/>
                  <a:gd name="T8" fmla="*/ 29 w 341"/>
                  <a:gd name="T9" fmla="*/ 312 h 369"/>
                  <a:gd name="T10" fmla="*/ 57 w 341"/>
                  <a:gd name="T11" fmla="*/ 369 h 369"/>
                  <a:gd name="T12" fmla="*/ 85 w 341"/>
                  <a:gd name="T13" fmla="*/ 369 h 369"/>
                  <a:gd name="T14" fmla="*/ 142 w 341"/>
                  <a:gd name="T15" fmla="*/ 312 h 369"/>
                  <a:gd name="T16" fmla="*/ 199 w 341"/>
                  <a:gd name="T17" fmla="*/ 312 h 369"/>
                  <a:gd name="T18" fmla="*/ 227 w 341"/>
                  <a:gd name="T19" fmla="*/ 284 h 369"/>
                  <a:gd name="T20" fmla="*/ 341 w 341"/>
                  <a:gd name="T21" fmla="*/ 284 h 369"/>
                  <a:gd name="T22" fmla="*/ 312 w 341"/>
                  <a:gd name="T23" fmla="*/ 256 h 369"/>
                  <a:gd name="T24" fmla="*/ 341 w 341"/>
                  <a:gd name="T25" fmla="*/ 199 h 369"/>
                  <a:gd name="T26" fmla="*/ 312 w 341"/>
                  <a:gd name="T27" fmla="*/ 170 h 369"/>
                  <a:gd name="T28" fmla="*/ 312 w 341"/>
                  <a:gd name="T29" fmla="*/ 142 h 369"/>
                  <a:gd name="T30" fmla="*/ 199 w 341"/>
                  <a:gd name="T31" fmla="*/ 142 h 369"/>
                  <a:gd name="T32" fmla="*/ 255 w 341"/>
                  <a:gd name="T33" fmla="*/ 85 h 369"/>
                  <a:gd name="T34" fmla="*/ 227 w 341"/>
                  <a:gd name="T35" fmla="*/ 85 h 369"/>
                  <a:gd name="T36" fmla="*/ 227 w 341"/>
                  <a:gd name="T37" fmla="*/ 29 h 369"/>
                  <a:gd name="T38" fmla="*/ 170 w 341"/>
                  <a:gd name="T39" fmla="*/ 57 h 369"/>
                  <a:gd name="T40" fmla="*/ 170 w 341"/>
                  <a:gd name="T41" fmla="*/ 29 h 369"/>
                  <a:gd name="T42" fmla="*/ 114 w 341"/>
                  <a:gd name="T43" fmla="*/ 0 h 369"/>
                  <a:gd name="T44" fmla="*/ 85 w 341"/>
                  <a:gd name="T45" fmla="*/ 57 h 369"/>
                  <a:gd name="T46" fmla="*/ 29 w 341"/>
                  <a:gd name="T4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69">
                    <a:moveTo>
                      <a:pt x="29" y="57"/>
                    </a:moveTo>
                    <a:lnTo>
                      <a:pt x="29" y="170"/>
                    </a:lnTo>
                    <a:lnTo>
                      <a:pt x="0" y="199"/>
                    </a:lnTo>
                    <a:lnTo>
                      <a:pt x="29" y="284"/>
                    </a:lnTo>
                    <a:lnTo>
                      <a:pt x="29" y="312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4"/>
                    </a:lnTo>
                    <a:lnTo>
                      <a:pt x="341" y="284"/>
                    </a:lnTo>
                    <a:lnTo>
                      <a:pt x="312" y="256"/>
                    </a:lnTo>
                    <a:lnTo>
                      <a:pt x="341" y="199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199" y="142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29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4826" y="4498"/>
                <a:ext cx="794" cy="539"/>
              </a:xfrm>
              <a:custGeom>
                <a:avLst/>
                <a:gdLst>
                  <a:gd name="T0" fmla="*/ 28 w 794"/>
                  <a:gd name="T1" fmla="*/ 369 h 539"/>
                  <a:gd name="T2" fmla="*/ 0 w 794"/>
                  <a:gd name="T3" fmla="*/ 425 h 539"/>
                  <a:gd name="T4" fmla="*/ 56 w 794"/>
                  <a:gd name="T5" fmla="*/ 454 h 539"/>
                  <a:gd name="T6" fmla="*/ 56 w 794"/>
                  <a:gd name="T7" fmla="*/ 510 h 539"/>
                  <a:gd name="T8" fmla="*/ 142 w 794"/>
                  <a:gd name="T9" fmla="*/ 539 h 539"/>
                  <a:gd name="T10" fmla="*/ 142 w 794"/>
                  <a:gd name="T11" fmla="*/ 510 h 539"/>
                  <a:gd name="T12" fmla="*/ 85 w 794"/>
                  <a:gd name="T13" fmla="*/ 482 h 539"/>
                  <a:gd name="T14" fmla="*/ 56 w 794"/>
                  <a:gd name="T15" fmla="*/ 397 h 539"/>
                  <a:gd name="T16" fmla="*/ 170 w 794"/>
                  <a:gd name="T17" fmla="*/ 397 h 539"/>
                  <a:gd name="T18" fmla="*/ 198 w 794"/>
                  <a:gd name="T19" fmla="*/ 369 h 539"/>
                  <a:gd name="T20" fmla="*/ 227 w 794"/>
                  <a:gd name="T21" fmla="*/ 397 h 539"/>
                  <a:gd name="T22" fmla="*/ 255 w 794"/>
                  <a:gd name="T23" fmla="*/ 369 h 539"/>
                  <a:gd name="T24" fmla="*/ 340 w 794"/>
                  <a:gd name="T25" fmla="*/ 312 h 539"/>
                  <a:gd name="T26" fmla="*/ 397 w 794"/>
                  <a:gd name="T27" fmla="*/ 312 h 539"/>
                  <a:gd name="T28" fmla="*/ 397 w 794"/>
                  <a:gd name="T29" fmla="*/ 284 h 539"/>
                  <a:gd name="T30" fmla="*/ 425 w 794"/>
                  <a:gd name="T31" fmla="*/ 227 h 539"/>
                  <a:gd name="T32" fmla="*/ 482 w 794"/>
                  <a:gd name="T33" fmla="*/ 199 h 539"/>
                  <a:gd name="T34" fmla="*/ 510 w 794"/>
                  <a:gd name="T35" fmla="*/ 255 h 539"/>
                  <a:gd name="T36" fmla="*/ 567 w 794"/>
                  <a:gd name="T37" fmla="*/ 255 h 539"/>
                  <a:gd name="T38" fmla="*/ 567 w 794"/>
                  <a:gd name="T39" fmla="*/ 227 h 539"/>
                  <a:gd name="T40" fmla="*/ 623 w 794"/>
                  <a:gd name="T41" fmla="*/ 227 h 539"/>
                  <a:gd name="T42" fmla="*/ 623 w 794"/>
                  <a:gd name="T43" fmla="*/ 255 h 539"/>
                  <a:gd name="T44" fmla="*/ 680 w 794"/>
                  <a:gd name="T45" fmla="*/ 199 h 539"/>
                  <a:gd name="T46" fmla="*/ 623 w 794"/>
                  <a:gd name="T47" fmla="*/ 142 h 539"/>
                  <a:gd name="T48" fmla="*/ 652 w 794"/>
                  <a:gd name="T49" fmla="*/ 142 h 539"/>
                  <a:gd name="T50" fmla="*/ 680 w 794"/>
                  <a:gd name="T51" fmla="*/ 85 h 539"/>
                  <a:gd name="T52" fmla="*/ 709 w 794"/>
                  <a:gd name="T53" fmla="*/ 114 h 539"/>
                  <a:gd name="T54" fmla="*/ 709 w 794"/>
                  <a:gd name="T55" fmla="*/ 142 h 539"/>
                  <a:gd name="T56" fmla="*/ 794 w 794"/>
                  <a:gd name="T57" fmla="*/ 170 h 539"/>
                  <a:gd name="T58" fmla="*/ 765 w 794"/>
                  <a:gd name="T59" fmla="*/ 114 h 539"/>
                  <a:gd name="T60" fmla="*/ 709 w 794"/>
                  <a:gd name="T61" fmla="*/ 85 h 539"/>
                  <a:gd name="T62" fmla="*/ 709 w 794"/>
                  <a:gd name="T63" fmla="*/ 57 h 539"/>
                  <a:gd name="T64" fmla="*/ 595 w 794"/>
                  <a:gd name="T65" fmla="*/ 57 h 539"/>
                  <a:gd name="T66" fmla="*/ 567 w 794"/>
                  <a:gd name="T67" fmla="*/ 85 h 539"/>
                  <a:gd name="T68" fmla="*/ 510 w 794"/>
                  <a:gd name="T69" fmla="*/ 85 h 539"/>
                  <a:gd name="T70" fmla="*/ 453 w 794"/>
                  <a:gd name="T71" fmla="*/ 142 h 539"/>
                  <a:gd name="T72" fmla="*/ 425 w 794"/>
                  <a:gd name="T73" fmla="*/ 142 h 539"/>
                  <a:gd name="T74" fmla="*/ 397 w 794"/>
                  <a:gd name="T75" fmla="*/ 85 h 539"/>
                  <a:gd name="T76" fmla="*/ 397 w 794"/>
                  <a:gd name="T77" fmla="*/ 57 h 539"/>
                  <a:gd name="T78" fmla="*/ 340 w 794"/>
                  <a:gd name="T79" fmla="*/ 29 h 539"/>
                  <a:gd name="T80" fmla="*/ 312 w 794"/>
                  <a:gd name="T81" fmla="*/ 57 h 539"/>
                  <a:gd name="T82" fmla="*/ 312 w 794"/>
                  <a:gd name="T83" fmla="*/ 29 h 539"/>
                  <a:gd name="T84" fmla="*/ 283 w 794"/>
                  <a:gd name="T85" fmla="*/ 0 h 539"/>
                  <a:gd name="T86" fmla="*/ 255 w 794"/>
                  <a:gd name="T87" fmla="*/ 57 h 539"/>
                  <a:gd name="T88" fmla="*/ 227 w 794"/>
                  <a:gd name="T89" fmla="*/ 57 h 539"/>
                  <a:gd name="T90" fmla="*/ 170 w 794"/>
                  <a:gd name="T91" fmla="*/ 142 h 539"/>
                  <a:gd name="T92" fmla="*/ 170 w 794"/>
                  <a:gd name="T93" fmla="*/ 199 h 539"/>
                  <a:gd name="T94" fmla="*/ 142 w 794"/>
                  <a:gd name="T95" fmla="*/ 142 h 539"/>
                  <a:gd name="T96" fmla="*/ 113 w 794"/>
                  <a:gd name="T97" fmla="*/ 142 h 539"/>
                  <a:gd name="T98" fmla="*/ 85 w 794"/>
                  <a:gd name="T99" fmla="*/ 199 h 539"/>
                  <a:gd name="T100" fmla="*/ 56 w 794"/>
                  <a:gd name="T101" fmla="*/ 227 h 539"/>
                  <a:gd name="T102" fmla="*/ 56 w 794"/>
                  <a:gd name="T103" fmla="*/ 312 h 539"/>
                  <a:gd name="T104" fmla="*/ 28 w 794"/>
                  <a:gd name="T105" fmla="*/ 36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539">
                    <a:moveTo>
                      <a:pt x="28" y="369"/>
                    </a:moveTo>
                    <a:lnTo>
                      <a:pt x="0" y="425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142" y="539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227" y="397"/>
                    </a:lnTo>
                    <a:lnTo>
                      <a:pt x="255" y="369"/>
                    </a:lnTo>
                    <a:lnTo>
                      <a:pt x="340" y="312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25" y="227"/>
                    </a:lnTo>
                    <a:lnTo>
                      <a:pt x="482" y="199"/>
                    </a:lnTo>
                    <a:lnTo>
                      <a:pt x="510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255"/>
                    </a:lnTo>
                    <a:lnTo>
                      <a:pt x="680" y="199"/>
                    </a:lnTo>
                    <a:lnTo>
                      <a:pt x="623" y="142"/>
                    </a:lnTo>
                    <a:lnTo>
                      <a:pt x="652" y="142"/>
                    </a:lnTo>
                    <a:lnTo>
                      <a:pt x="680" y="85"/>
                    </a:lnTo>
                    <a:lnTo>
                      <a:pt x="709" y="114"/>
                    </a:lnTo>
                    <a:lnTo>
                      <a:pt x="709" y="142"/>
                    </a:lnTo>
                    <a:lnTo>
                      <a:pt x="794" y="170"/>
                    </a:lnTo>
                    <a:lnTo>
                      <a:pt x="765" y="114"/>
                    </a:lnTo>
                    <a:lnTo>
                      <a:pt x="709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67" y="85"/>
                    </a:lnTo>
                    <a:lnTo>
                      <a:pt x="510" y="85"/>
                    </a:lnTo>
                    <a:lnTo>
                      <a:pt x="453" y="142"/>
                    </a:lnTo>
                    <a:lnTo>
                      <a:pt x="425" y="142"/>
                    </a:lnTo>
                    <a:lnTo>
                      <a:pt x="397" y="85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57"/>
                    </a:lnTo>
                    <a:lnTo>
                      <a:pt x="312" y="29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170" y="142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113" y="142"/>
                    </a:lnTo>
                    <a:lnTo>
                      <a:pt x="85" y="199"/>
                    </a:lnTo>
                    <a:lnTo>
                      <a:pt x="56" y="227"/>
                    </a:lnTo>
                    <a:lnTo>
                      <a:pt x="56" y="312"/>
                    </a:lnTo>
                    <a:lnTo>
                      <a:pt x="28" y="36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4911" y="4243"/>
                <a:ext cx="255" cy="142"/>
              </a:xfrm>
              <a:custGeom>
                <a:avLst/>
                <a:gdLst>
                  <a:gd name="T0" fmla="*/ 227 w 255"/>
                  <a:gd name="T1" fmla="*/ 113 h 142"/>
                  <a:gd name="T2" fmla="*/ 227 w 255"/>
                  <a:gd name="T3" fmla="*/ 85 h 142"/>
                  <a:gd name="T4" fmla="*/ 255 w 255"/>
                  <a:gd name="T5" fmla="*/ 28 h 142"/>
                  <a:gd name="T6" fmla="*/ 170 w 255"/>
                  <a:gd name="T7" fmla="*/ 28 h 142"/>
                  <a:gd name="T8" fmla="*/ 142 w 255"/>
                  <a:gd name="T9" fmla="*/ 57 h 142"/>
                  <a:gd name="T10" fmla="*/ 113 w 255"/>
                  <a:gd name="T11" fmla="*/ 57 h 142"/>
                  <a:gd name="T12" fmla="*/ 85 w 255"/>
                  <a:gd name="T13" fmla="*/ 28 h 142"/>
                  <a:gd name="T14" fmla="*/ 57 w 255"/>
                  <a:gd name="T15" fmla="*/ 28 h 142"/>
                  <a:gd name="T16" fmla="*/ 57 w 255"/>
                  <a:gd name="T17" fmla="*/ 0 h 142"/>
                  <a:gd name="T18" fmla="*/ 28 w 255"/>
                  <a:gd name="T19" fmla="*/ 0 h 142"/>
                  <a:gd name="T20" fmla="*/ 0 w 255"/>
                  <a:gd name="T21" fmla="*/ 57 h 142"/>
                  <a:gd name="T22" fmla="*/ 57 w 255"/>
                  <a:gd name="T23" fmla="*/ 113 h 142"/>
                  <a:gd name="T24" fmla="*/ 57 w 255"/>
                  <a:gd name="T25" fmla="*/ 142 h 142"/>
                  <a:gd name="T26" fmla="*/ 142 w 255"/>
                  <a:gd name="T27" fmla="*/ 113 h 142"/>
                  <a:gd name="T28" fmla="*/ 227 w 255"/>
                  <a:gd name="T2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142">
                    <a:moveTo>
                      <a:pt x="227" y="113"/>
                    </a:moveTo>
                    <a:lnTo>
                      <a:pt x="227" y="85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85" y="28"/>
                    </a:lnTo>
                    <a:lnTo>
                      <a:pt x="57" y="28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57" y="113"/>
                    </a:lnTo>
                    <a:lnTo>
                      <a:pt x="57" y="142"/>
                    </a:lnTo>
                    <a:lnTo>
                      <a:pt x="142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968" y="4158"/>
                <a:ext cx="198" cy="142"/>
              </a:xfrm>
              <a:custGeom>
                <a:avLst/>
                <a:gdLst>
                  <a:gd name="T0" fmla="*/ 198 w 198"/>
                  <a:gd name="T1" fmla="*/ 113 h 142"/>
                  <a:gd name="T2" fmla="*/ 170 w 198"/>
                  <a:gd name="T3" fmla="*/ 28 h 142"/>
                  <a:gd name="T4" fmla="*/ 28 w 198"/>
                  <a:gd name="T5" fmla="*/ 0 h 142"/>
                  <a:gd name="T6" fmla="*/ 0 w 198"/>
                  <a:gd name="T7" fmla="*/ 85 h 142"/>
                  <a:gd name="T8" fmla="*/ 0 w 198"/>
                  <a:gd name="T9" fmla="*/ 113 h 142"/>
                  <a:gd name="T10" fmla="*/ 28 w 198"/>
                  <a:gd name="T11" fmla="*/ 113 h 142"/>
                  <a:gd name="T12" fmla="*/ 56 w 198"/>
                  <a:gd name="T13" fmla="*/ 142 h 142"/>
                  <a:gd name="T14" fmla="*/ 85 w 198"/>
                  <a:gd name="T15" fmla="*/ 142 h 142"/>
                  <a:gd name="T16" fmla="*/ 113 w 198"/>
                  <a:gd name="T17" fmla="*/ 113 h 142"/>
                  <a:gd name="T18" fmla="*/ 198 w 198"/>
                  <a:gd name="T1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8" h="142">
                    <a:moveTo>
                      <a:pt x="198" y="113"/>
                    </a:moveTo>
                    <a:lnTo>
                      <a:pt x="170" y="28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85" y="142"/>
                    </a:lnTo>
                    <a:lnTo>
                      <a:pt x="113" y="113"/>
                    </a:lnTo>
                    <a:lnTo>
                      <a:pt x="198" y="1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372" y="4186"/>
                <a:ext cx="539" cy="567"/>
              </a:xfrm>
              <a:custGeom>
                <a:avLst/>
                <a:gdLst>
                  <a:gd name="T0" fmla="*/ 199 w 539"/>
                  <a:gd name="T1" fmla="*/ 567 h 567"/>
                  <a:gd name="T2" fmla="*/ 255 w 539"/>
                  <a:gd name="T3" fmla="*/ 539 h 567"/>
                  <a:gd name="T4" fmla="*/ 284 w 539"/>
                  <a:gd name="T5" fmla="*/ 511 h 567"/>
                  <a:gd name="T6" fmla="*/ 312 w 539"/>
                  <a:gd name="T7" fmla="*/ 511 h 567"/>
                  <a:gd name="T8" fmla="*/ 340 w 539"/>
                  <a:gd name="T9" fmla="*/ 482 h 567"/>
                  <a:gd name="T10" fmla="*/ 425 w 539"/>
                  <a:gd name="T11" fmla="*/ 482 h 567"/>
                  <a:gd name="T12" fmla="*/ 369 w 539"/>
                  <a:gd name="T13" fmla="*/ 369 h 567"/>
                  <a:gd name="T14" fmla="*/ 397 w 539"/>
                  <a:gd name="T15" fmla="*/ 369 h 567"/>
                  <a:gd name="T16" fmla="*/ 425 w 539"/>
                  <a:gd name="T17" fmla="*/ 341 h 567"/>
                  <a:gd name="T18" fmla="*/ 454 w 539"/>
                  <a:gd name="T19" fmla="*/ 369 h 567"/>
                  <a:gd name="T20" fmla="*/ 539 w 539"/>
                  <a:gd name="T21" fmla="*/ 341 h 567"/>
                  <a:gd name="T22" fmla="*/ 510 w 539"/>
                  <a:gd name="T23" fmla="*/ 284 h 567"/>
                  <a:gd name="T24" fmla="*/ 482 w 539"/>
                  <a:gd name="T25" fmla="*/ 199 h 567"/>
                  <a:gd name="T26" fmla="*/ 397 w 539"/>
                  <a:gd name="T27" fmla="*/ 170 h 567"/>
                  <a:gd name="T28" fmla="*/ 397 w 539"/>
                  <a:gd name="T29" fmla="*/ 114 h 567"/>
                  <a:gd name="T30" fmla="*/ 340 w 539"/>
                  <a:gd name="T31" fmla="*/ 114 h 567"/>
                  <a:gd name="T32" fmla="*/ 312 w 539"/>
                  <a:gd name="T33" fmla="*/ 85 h 567"/>
                  <a:gd name="T34" fmla="*/ 255 w 539"/>
                  <a:gd name="T35" fmla="*/ 85 h 567"/>
                  <a:gd name="T36" fmla="*/ 227 w 539"/>
                  <a:gd name="T37" fmla="*/ 0 h 567"/>
                  <a:gd name="T38" fmla="*/ 170 w 539"/>
                  <a:gd name="T39" fmla="*/ 57 h 567"/>
                  <a:gd name="T40" fmla="*/ 170 w 539"/>
                  <a:gd name="T41" fmla="*/ 85 h 567"/>
                  <a:gd name="T42" fmla="*/ 199 w 539"/>
                  <a:gd name="T43" fmla="*/ 142 h 567"/>
                  <a:gd name="T44" fmla="*/ 199 w 539"/>
                  <a:gd name="T45" fmla="*/ 170 h 567"/>
                  <a:gd name="T46" fmla="*/ 170 w 539"/>
                  <a:gd name="T47" fmla="*/ 199 h 567"/>
                  <a:gd name="T48" fmla="*/ 170 w 539"/>
                  <a:gd name="T49" fmla="*/ 284 h 567"/>
                  <a:gd name="T50" fmla="*/ 199 w 539"/>
                  <a:gd name="T51" fmla="*/ 312 h 567"/>
                  <a:gd name="T52" fmla="*/ 85 w 539"/>
                  <a:gd name="T53" fmla="*/ 312 h 567"/>
                  <a:gd name="T54" fmla="*/ 57 w 539"/>
                  <a:gd name="T55" fmla="*/ 341 h 567"/>
                  <a:gd name="T56" fmla="*/ 85 w 539"/>
                  <a:gd name="T57" fmla="*/ 426 h 567"/>
                  <a:gd name="T58" fmla="*/ 57 w 539"/>
                  <a:gd name="T59" fmla="*/ 482 h 567"/>
                  <a:gd name="T60" fmla="*/ 0 w 539"/>
                  <a:gd name="T61" fmla="*/ 567 h 567"/>
                  <a:gd name="T62" fmla="*/ 57 w 539"/>
                  <a:gd name="T63" fmla="*/ 567 h 567"/>
                  <a:gd name="T64" fmla="*/ 85 w 539"/>
                  <a:gd name="T65" fmla="*/ 539 h 567"/>
                  <a:gd name="T66" fmla="*/ 142 w 539"/>
                  <a:gd name="T67" fmla="*/ 539 h 567"/>
                  <a:gd name="T68" fmla="*/ 170 w 539"/>
                  <a:gd name="T69" fmla="*/ 567 h 567"/>
                  <a:gd name="T70" fmla="*/ 199 w 539"/>
                  <a:gd name="T71" fmla="*/ 539 h 567"/>
                  <a:gd name="T72" fmla="*/ 199 w 539"/>
                  <a:gd name="T7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9" h="567">
                    <a:moveTo>
                      <a:pt x="199" y="567"/>
                    </a:moveTo>
                    <a:lnTo>
                      <a:pt x="255" y="539"/>
                    </a:lnTo>
                    <a:lnTo>
                      <a:pt x="284" y="511"/>
                    </a:lnTo>
                    <a:lnTo>
                      <a:pt x="312" y="511"/>
                    </a:lnTo>
                    <a:lnTo>
                      <a:pt x="340" y="482"/>
                    </a:lnTo>
                    <a:lnTo>
                      <a:pt x="425" y="482"/>
                    </a:lnTo>
                    <a:lnTo>
                      <a:pt x="369" y="369"/>
                    </a:lnTo>
                    <a:lnTo>
                      <a:pt x="397" y="369"/>
                    </a:lnTo>
                    <a:lnTo>
                      <a:pt x="425" y="341"/>
                    </a:lnTo>
                    <a:lnTo>
                      <a:pt x="454" y="369"/>
                    </a:lnTo>
                    <a:lnTo>
                      <a:pt x="539" y="341"/>
                    </a:lnTo>
                    <a:lnTo>
                      <a:pt x="510" y="284"/>
                    </a:lnTo>
                    <a:lnTo>
                      <a:pt x="482" y="199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12" y="85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70" y="199"/>
                    </a:lnTo>
                    <a:lnTo>
                      <a:pt x="170" y="284"/>
                    </a:lnTo>
                    <a:lnTo>
                      <a:pt x="199" y="312"/>
                    </a:lnTo>
                    <a:lnTo>
                      <a:pt x="85" y="312"/>
                    </a:lnTo>
                    <a:lnTo>
                      <a:pt x="57" y="341"/>
                    </a:lnTo>
                    <a:lnTo>
                      <a:pt x="85" y="426"/>
                    </a:lnTo>
                    <a:lnTo>
                      <a:pt x="57" y="482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85" y="539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56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571" y="3449"/>
                <a:ext cx="567" cy="794"/>
              </a:xfrm>
              <a:custGeom>
                <a:avLst/>
                <a:gdLst>
                  <a:gd name="T0" fmla="*/ 368 w 567"/>
                  <a:gd name="T1" fmla="*/ 794 h 794"/>
                  <a:gd name="T2" fmla="*/ 397 w 567"/>
                  <a:gd name="T3" fmla="*/ 794 h 794"/>
                  <a:gd name="T4" fmla="*/ 425 w 567"/>
                  <a:gd name="T5" fmla="*/ 709 h 794"/>
                  <a:gd name="T6" fmla="*/ 567 w 567"/>
                  <a:gd name="T7" fmla="*/ 737 h 794"/>
                  <a:gd name="T8" fmla="*/ 538 w 567"/>
                  <a:gd name="T9" fmla="*/ 681 h 794"/>
                  <a:gd name="T10" fmla="*/ 510 w 567"/>
                  <a:gd name="T11" fmla="*/ 652 h 794"/>
                  <a:gd name="T12" fmla="*/ 567 w 567"/>
                  <a:gd name="T13" fmla="*/ 624 h 794"/>
                  <a:gd name="T14" fmla="*/ 538 w 567"/>
                  <a:gd name="T15" fmla="*/ 539 h 794"/>
                  <a:gd name="T16" fmla="*/ 510 w 567"/>
                  <a:gd name="T17" fmla="*/ 454 h 794"/>
                  <a:gd name="T18" fmla="*/ 482 w 567"/>
                  <a:gd name="T19" fmla="*/ 454 h 794"/>
                  <a:gd name="T20" fmla="*/ 425 w 567"/>
                  <a:gd name="T21" fmla="*/ 454 h 794"/>
                  <a:gd name="T22" fmla="*/ 453 w 567"/>
                  <a:gd name="T23" fmla="*/ 397 h 794"/>
                  <a:gd name="T24" fmla="*/ 425 w 567"/>
                  <a:gd name="T25" fmla="*/ 369 h 794"/>
                  <a:gd name="T26" fmla="*/ 453 w 567"/>
                  <a:gd name="T27" fmla="*/ 312 h 794"/>
                  <a:gd name="T28" fmla="*/ 425 w 567"/>
                  <a:gd name="T29" fmla="*/ 199 h 794"/>
                  <a:gd name="T30" fmla="*/ 453 w 567"/>
                  <a:gd name="T31" fmla="*/ 114 h 794"/>
                  <a:gd name="T32" fmla="*/ 425 w 567"/>
                  <a:gd name="T33" fmla="*/ 29 h 794"/>
                  <a:gd name="T34" fmla="*/ 368 w 567"/>
                  <a:gd name="T35" fmla="*/ 0 h 794"/>
                  <a:gd name="T36" fmla="*/ 311 w 567"/>
                  <a:gd name="T37" fmla="*/ 0 h 794"/>
                  <a:gd name="T38" fmla="*/ 283 w 567"/>
                  <a:gd name="T39" fmla="*/ 29 h 794"/>
                  <a:gd name="T40" fmla="*/ 255 w 567"/>
                  <a:gd name="T41" fmla="*/ 0 h 794"/>
                  <a:gd name="T42" fmla="*/ 141 w 567"/>
                  <a:gd name="T43" fmla="*/ 0 h 794"/>
                  <a:gd name="T44" fmla="*/ 141 w 567"/>
                  <a:gd name="T45" fmla="*/ 57 h 794"/>
                  <a:gd name="T46" fmla="*/ 113 w 567"/>
                  <a:gd name="T47" fmla="*/ 114 h 794"/>
                  <a:gd name="T48" fmla="*/ 141 w 567"/>
                  <a:gd name="T49" fmla="*/ 142 h 794"/>
                  <a:gd name="T50" fmla="*/ 113 w 567"/>
                  <a:gd name="T51" fmla="*/ 284 h 794"/>
                  <a:gd name="T52" fmla="*/ 56 w 567"/>
                  <a:gd name="T53" fmla="*/ 284 h 794"/>
                  <a:gd name="T54" fmla="*/ 28 w 567"/>
                  <a:gd name="T55" fmla="*/ 255 h 794"/>
                  <a:gd name="T56" fmla="*/ 0 w 567"/>
                  <a:gd name="T57" fmla="*/ 284 h 794"/>
                  <a:gd name="T58" fmla="*/ 56 w 567"/>
                  <a:gd name="T59" fmla="*/ 340 h 794"/>
                  <a:gd name="T60" fmla="*/ 28 w 567"/>
                  <a:gd name="T61" fmla="*/ 369 h 794"/>
                  <a:gd name="T62" fmla="*/ 28 w 567"/>
                  <a:gd name="T63" fmla="*/ 454 h 794"/>
                  <a:gd name="T64" fmla="*/ 85 w 567"/>
                  <a:gd name="T65" fmla="*/ 397 h 794"/>
                  <a:gd name="T66" fmla="*/ 113 w 567"/>
                  <a:gd name="T67" fmla="*/ 397 h 794"/>
                  <a:gd name="T68" fmla="*/ 85 w 567"/>
                  <a:gd name="T69" fmla="*/ 454 h 794"/>
                  <a:gd name="T70" fmla="*/ 170 w 567"/>
                  <a:gd name="T71" fmla="*/ 482 h 794"/>
                  <a:gd name="T72" fmla="*/ 170 w 567"/>
                  <a:gd name="T73" fmla="*/ 511 h 794"/>
                  <a:gd name="T74" fmla="*/ 198 w 567"/>
                  <a:gd name="T75" fmla="*/ 482 h 794"/>
                  <a:gd name="T76" fmla="*/ 226 w 567"/>
                  <a:gd name="T77" fmla="*/ 539 h 794"/>
                  <a:gd name="T78" fmla="*/ 255 w 567"/>
                  <a:gd name="T79" fmla="*/ 539 h 794"/>
                  <a:gd name="T80" fmla="*/ 283 w 567"/>
                  <a:gd name="T81" fmla="*/ 596 h 794"/>
                  <a:gd name="T82" fmla="*/ 283 w 567"/>
                  <a:gd name="T83" fmla="*/ 652 h 794"/>
                  <a:gd name="T84" fmla="*/ 311 w 567"/>
                  <a:gd name="T85" fmla="*/ 652 h 794"/>
                  <a:gd name="T86" fmla="*/ 311 w 567"/>
                  <a:gd name="T87" fmla="*/ 709 h 794"/>
                  <a:gd name="T88" fmla="*/ 340 w 567"/>
                  <a:gd name="T89" fmla="*/ 737 h 794"/>
                  <a:gd name="T90" fmla="*/ 368 w 567"/>
                  <a:gd name="T9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7" h="794">
                    <a:moveTo>
                      <a:pt x="368" y="794"/>
                    </a:moveTo>
                    <a:lnTo>
                      <a:pt x="397" y="794"/>
                    </a:lnTo>
                    <a:lnTo>
                      <a:pt x="425" y="709"/>
                    </a:lnTo>
                    <a:lnTo>
                      <a:pt x="567" y="737"/>
                    </a:lnTo>
                    <a:lnTo>
                      <a:pt x="538" y="681"/>
                    </a:lnTo>
                    <a:lnTo>
                      <a:pt x="510" y="652"/>
                    </a:lnTo>
                    <a:lnTo>
                      <a:pt x="567" y="624"/>
                    </a:lnTo>
                    <a:lnTo>
                      <a:pt x="538" y="539"/>
                    </a:lnTo>
                    <a:lnTo>
                      <a:pt x="510" y="454"/>
                    </a:lnTo>
                    <a:lnTo>
                      <a:pt x="482" y="454"/>
                    </a:lnTo>
                    <a:lnTo>
                      <a:pt x="425" y="454"/>
                    </a:lnTo>
                    <a:lnTo>
                      <a:pt x="453" y="397"/>
                    </a:lnTo>
                    <a:lnTo>
                      <a:pt x="425" y="369"/>
                    </a:lnTo>
                    <a:lnTo>
                      <a:pt x="453" y="312"/>
                    </a:lnTo>
                    <a:lnTo>
                      <a:pt x="425" y="199"/>
                    </a:lnTo>
                    <a:lnTo>
                      <a:pt x="453" y="114"/>
                    </a:lnTo>
                    <a:lnTo>
                      <a:pt x="425" y="29"/>
                    </a:lnTo>
                    <a:lnTo>
                      <a:pt x="368" y="0"/>
                    </a:lnTo>
                    <a:lnTo>
                      <a:pt x="311" y="0"/>
                    </a:lnTo>
                    <a:lnTo>
                      <a:pt x="283" y="29"/>
                    </a:lnTo>
                    <a:lnTo>
                      <a:pt x="255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113" y="114"/>
                    </a:lnTo>
                    <a:lnTo>
                      <a:pt x="141" y="142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56" y="340"/>
                    </a:lnTo>
                    <a:lnTo>
                      <a:pt x="28" y="369"/>
                    </a:lnTo>
                    <a:lnTo>
                      <a:pt x="28" y="454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70" y="482"/>
                    </a:lnTo>
                    <a:lnTo>
                      <a:pt x="170" y="511"/>
                    </a:lnTo>
                    <a:lnTo>
                      <a:pt x="198" y="482"/>
                    </a:lnTo>
                    <a:lnTo>
                      <a:pt x="226" y="539"/>
                    </a:lnTo>
                    <a:lnTo>
                      <a:pt x="255" y="539"/>
                    </a:lnTo>
                    <a:lnTo>
                      <a:pt x="283" y="596"/>
                    </a:lnTo>
                    <a:lnTo>
                      <a:pt x="283" y="652"/>
                    </a:lnTo>
                    <a:lnTo>
                      <a:pt x="311" y="652"/>
                    </a:lnTo>
                    <a:lnTo>
                      <a:pt x="311" y="709"/>
                    </a:lnTo>
                    <a:lnTo>
                      <a:pt x="340" y="737"/>
                    </a:lnTo>
                    <a:lnTo>
                      <a:pt x="368" y="7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4174" y="2911"/>
                <a:ext cx="992" cy="1559"/>
              </a:xfrm>
              <a:custGeom>
                <a:avLst/>
                <a:gdLst>
                  <a:gd name="T0" fmla="*/ 765 w 992"/>
                  <a:gd name="T1" fmla="*/ 1559 h 1559"/>
                  <a:gd name="T2" fmla="*/ 794 w 992"/>
                  <a:gd name="T3" fmla="*/ 1445 h 1559"/>
                  <a:gd name="T4" fmla="*/ 765 w 992"/>
                  <a:gd name="T5" fmla="*/ 1332 h 1559"/>
                  <a:gd name="T6" fmla="*/ 708 w 992"/>
                  <a:gd name="T7" fmla="*/ 1247 h 1559"/>
                  <a:gd name="T8" fmla="*/ 680 w 992"/>
                  <a:gd name="T9" fmla="*/ 1190 h 1559"/>
                  <a:gd name="T10" fmla="*/ 652 w 992"/>
                  <a:gd name="T11" fmla="*/ 1077 h 1559"/>
                  <a:gd name="T12" fmla="*/ 595 w 992"/>
                  <a:gd name="T13" fmla="*/ 1020 h 1559"/>
                  <a:gd name="T14" fmla="*/ 567 w 992"/>
                  <a:gd name="T15" fmla="*/ 1020 h 1559"/>
                  <a:gd name="T16" fmla="*/ 510 w 992"/>
                  <a:gd name="T17" fmla="*/ 935 h 1559"/>
                  <a:gd name="T18" fmla="*/ 425 w 992"/>
                  <a:gd name="T19" fmla="*/ 992 h 1559"/>
                  <a:gd name="T20" fmla="*/ 453 w 992"/>
                  <a:gd name="T21" fmla="*/ 878 h 1559"/>
                  <a:gd name="T22" fmla="*/ 425 w 992"/>
                  <a:gd name="T23" fmla="*/ 793 h 1559"/>
                  <a:gd name="T24" fmla="*/ 510 w 992"/>
                  <a:gd name="T25" fmla="*/ 822 h 1559"/>
                  <a:gd name="T26" fmla="*/ 538 w 992"/>
                  <a:gd name="T27" fmla="*/ 680 h 1559"/>
                  <a:gd name="T28" fmla="*/ 538 w 992"/>
                  <a:gd name="T29" fmla="*/ 595 h 1559"/>
                  <a:gd name="T30" fmla="*/ 652 w 992"/>
                  <a:gd name="T31" fmla="*/ 538 h 1559"/>
                  <a:gd name="T32" fmla="*/ 708 w 992"/>
                  <a:gd name="T33" fmla="*/ 538 h 1559"/>
                  <a:gd name="T34" fmla="*/ 822 w 992"/>
                  <a:gd name="T35" fmla="*/ 567 h 1559"/>
                  <a:gd name="T36" fmla="*/ 879 w 992"/>
                  <a:gd name="T37" fmla="*/ 652 h 1559"/>
                  <a:gd name="T38" fmla="*/ 964 w 992"/>
                  <a:gd name="T39" fmla="*/ 538 h 1559"/>
                  <a:gd name="T40" fmla="*/ 964 w 992"/>
                  <a:gd name="T41" fmla="*/ 425 h 1559"/>
                  <a:gd name="T42" fmla="*/ 907 w 992"/>
                  <a:gd name="T43" fmla="*/ 340 h 1559"/>
                  <a:gd name="T44" fmla="*/ 935 w 992"/>
                  <a:gd name="T45" fmla="*/ 141 h 1559"/>
                  <a:gd name="T46" fmla="*/ 822 w 992"/>
                  <a:gd name="T47" fmla="*/ 113 h 1559"/>
                  <a:gd name="T48" fmla="*/ 822 w 992"/>
                  <a:gd name="T49" fmla="*/ 28 h 1559"/>
                  <a:gd name="T50" fmla="*/ 680 w 992"/>
                  <a:gd name="T51" fmla="*/ 28 h 1559"/>
                  <a:gd name="T52" fmla="*/ 453 w 992"/>
                  <a:gd name="T53" fmla="*/ 28 h 1559"/>
                  <a:gd name="T54" fmla="*/ 312 w 992"/>
                  <a:gd name="T55" fmla="*/ 141 h 1559"/>
                  <a:gd name="T56" fmla="*/ 312 w 992"/>
                  <a:gd name="T57" fmla="*/ 170 h 1559"/>
                  <a:gd name="T58" fmla="*/ 227 w 992"/>
                  <a:gd name="T59" fmla="*/ 198 h 1559"/>
                  <a:gd name="T60" fmla="*/ 198 w 992"/>
                  <a:gd name="T61" fmla="*/ 311 h 1559"/>
                  <a:gd name="T62" fmla="*/ 85 w 992"/>
                  <a:gd name="T63" fmla="*/ 482 h 1559"/>
                  <a:gd name="T64" fmla="*/ 28 w 992"/>
                  <a:gd name="T65" fmla="*/ 595 h 1559"/>
                  <a:gd name="T66" fmla="*/ 0 w 992"/>
                  <a:gd name="T67" fmla="*/ 708 h 1559"/>
                  <a:gd name="T68" fmla="*/ 85 w 992"/>
                  <a:gd name="T69" fmla="*/ 708 h 1559"/>
                  <a:gd name="T70" fmla="*/ 170 w 992"/>
                  <a:gd name="T71" fmla="*/ 737 h 1559"/>
                  <a:gd name="T72" fmla="*/ 170 w 992"/>
                  <a:gd name="T73" fmla="*/ 793 h 1559"/>
                  <a:gd name="T74" fmla="*/ 227 w 992"/>
                  <a:gd name="T75" fmla="*/ 850 h 1559"/>
                  <a:gd name="T76" fmla="*/ 198 w 992"/>
                  <a:gd name="T77" fmla="*/ 935 h 1559"/>
                  <a:gd name="T78" fmla="*/ 198 w 992"/>
                  <a:gd name="T79" fmla="*/ 1105 h 1559"/>
                  <a:gd name="T80" fmla="*/ 312 w 992"/>
                  <a:gd name="T81" fmla="*/ 1105 h 1559"/>
                  <a:gd name="T82" fmla="*/ 283 w 992"/>
                  <a:gd name="T83" fmla="*/ 1219 h 1559"/>
                  <a:gd name="T84" fmla="*/ 368 w 992"/>
                  <a:gd name="T85" fmla="*/ 1332 h 1559"/>
                  <a:gd name="T86" fmla="*/ 453 w 992"/>
                  <a:gd name="T87" fmla="*/ 1360 h 1559"/>
                  <a:gd name="T88" fmla="*/ 538 w 992"/>
                  <a:gd name="T89" fmla="*/ 1389 h 1559"/>
                  <a:gd name="T90" fmla="*/ 595 w 992"/>
                  <a:gd name="T91" fmla="*/ 1445 h 1559"/>
                  <a:gd name="T92" fmla="*/ 708 w 992"/>
                  <a:gd name="T93" fmla="*/ 1559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2" h="1559">
                    <a:moveTo>
                      <a:pt x="708" y="1559"/>
                    </a:moveTo>
                    <a:lnTo>
                      <a:pt x="765" y="1559"/>
                    </a:lnTo>
                    <a:lnTo>
                      <a:pt x="794" y="1474"/>
                    </a:lnTo>
                    <a:lnTo>
                      <a:pt x="794" y="1445"/>
                    </a:lnTo>
                    <a:lnTo>
                      <a:pt x="737" y="1389"/>
                    </a:lnTo>
                    <a:lnTo>
                      <a:pt x="765" y="1332"/>
                    </a:lnTo>
                    <a:lnTo>
                      <a:pt x="737" y="1275"/>
                    </a:lnTo>
                    <a:lnTo>
                      <a:pt x="708" y="1247"/>
                    </a:lnTo>
                    <a:lnTo>
                      <a:pt x="708" y="1190"/>
                    </a:lnTo>
                    <a:lnTo>
                      <a:pt x="680" y="1190"/>
                    </a:lnTo>
                    <a:lnTo>
                      <a:pt x="680" y="1134"/>
                    </a:lnTo>
                    <a:lnTo>
                      <a:pt x="652" y="1077"/>
                    </a:lnTo>
                    <a:lnTo>
                      <a:pt x="623" y="1077"/>
                    </a:lnTo>
                    <a:lnTo>
                      <a:pt x="595" y="1020"/>
                    </a:lnTo>
                    <a:lnTo>
                      <a:pt x="567" y="1049"/>
                    </a:lnTo>
                    <a:lnTo>
                      <a:pt x="567" y="1020"/>
                    </a:lnTo>
                    <a:lnTo>
                      <a:pt x="482" y="992"/>
                    </a:lnTo>
                    <a:lnTo>
                      <a:pt x="510" y="935"/>
                    </a:lnTo>
                    <a:lnTo>
                      <a:pt x="482" y="935"/>
                    </a:lnTo>
                    <a:lnTo>
                      <a:pt x="425" y="992"/>
                    </a:lnTo>
                    <a:lnTo>
                      <a:pt x="425" y="907"/>
                    </a:lnTo>
                    <a:lnTo>
                      <a:pt x="453" y="878"/>
                    </a:lnTo>
                    <a:lnTo>
                      <a:pt x="397" y="822"/>
                    </a:lnTo>
                    <a:lnTo>
                      <a:pt x="425" y="793"/>
                    </a:lnTo>
                    <a:lnTo>
                      <a:pt x="453" y="822"/>
                    </a:lnTo>
                    <a:lnTo>
                      <a:pt x="510" y="822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10" y="652"/>
                    </a:lnTo>
                    <a:lnTo>
                      <a:pt x="538" y="595"/>
                    </a:lnTo>
                    <a:lnTo>
                      <a:pt x="538" y="538"/>
                    </a:lnTo>
                    <a:lnTo>
                      <a:pt x="652" y="538"/>
                    </a:lnTo>
                    <a:lnTo>
                      <a:pt x="680" y="567"/>
                    </a:lnTo>
                    <a:lnTo>
                      <a:pt x="708" y="538"/>
                    </a:lnTo>
                    <a:lnTo>
                      <a:pt x="765" y="538"/>
                    </a:lnTo>
                    <a:lnTo>
                      <a:pt x="822" y="567"/>
                    </a:lnTo>
                    <a:lnTo>
                      <a:pt x="850" y="652"/>
                    </a:lnTo>
                    <a:lnTo>
                      <a:pt x="879" y="652"/>
                    </a:lnTo>
                    <a:lnTo>
                      <a:pt x="964" y="623"/>
                    </a:lnTo>
                    <a:lnTo>
                      <a:pt x="964" y="538"/>
                    </a:lnTo>
                    <a:lnTo>
                      <a:pt x="992" y="482"/>
                    </a:lnTo>
                    <a:lnTo>
                      <a:pt x="964" y="425"/>
                    </a:lnTo>
                    <a:lnTo>
                      <a:pt x="907" y="396"/>
                    </a:lnTo>
                    <a:lnTo>
                      <a:pt x="907" y="340"/>
                    </a:lnTo>
                    <a:lnTo>
                      <a:pt x="935" y="283"/>
                    </a:lnTo>
                    <a:lnTo>
                      <a:pt x="935" y="141"/>
                    </a:lnTo>
                    <a:lnTo>
                      <a:pt x="879" y="113"/>
                    </a:lnTo>
                    <a:lnTo>
                      <a:pt x="822" y="113"/>
                    </a:lnTo>
                    <a:lnTo>
                      <a:pt x="794" y="85"/>
                    </a:lnTo>
                    <a:lnTo>
                      <a:pt x="822" y="28"/>
                    </a:lnTo>
                    <a:lnTo>
                      <a:pt x="765" y="0"/>
                    </a:lnTo>
                    <a:lnTo>
                      <a:pt x="680" y="28"/>
                    </a:lnTo>
                    <a:lnTo>
                      <a:pt x="595" y="56"/>
                    </a:lnTo>
                    <a:lnTo>
                      <a:pt x="453" y="28"/>
                    </a:lnTo>
                    <a:lnTo>
                      <a:pt x="368" y="56"/>
                    </a:lnTo>
                    <a:lnTo>
                      <a:pt x="312" y="141"/>
                    </a:lnTo>
                    <a:lnTo>
                      <a:pt x="340" y="170"/>
                    </a:lnTo>
                    <a:lnTo>
                      <a:pt x="312" y="170"/>
                    </a:lnTo>
                    <a:lnTo>
                      <a:pt x="283" y="226"/>
                    </a:lnTo>
                    <a:lnTo>
                      <a:pt x="227" y="198"/>
                    </a:lnTo>
                    <a:lnTo>
                      <a:pt x="141" y="255"/>
                    </a:lnTo>
                    <a:lnTo>
                      <a:pt x="198" y="311"/>
                    </a:lnTo>
                    <a:lnTo>
                      <a:pt x="198" y="340"/>
                    </a:lnTo>
                    <a:lnTo>
                      <a:pt x="85" y="482"/>
                    </a:lnTo>
                    <a:lnTo>
                      <a:pt x="85" y="538"/>
                    </a:lnTo>
                    <a:lnTo>
                      <a:pt x="28" y="595"/>
                    </a:lnTo>
                    <a:lnTo>
                      <a:pt x="28" y="652"/>
                    </a:lnTo>
                    <a:lnTo>
                      <a:pt x="0" y="708"/>
                    </a:lnTo>
                    <a:lnTo>
                      <a:pt x="56" y="765"/>
                    </a:lnTo>
                    <a:lnTo>
                      <a:pt x="85" y="708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98" y="765"/>
                    </a:lnTo>
                    <a:lnTo>
                      <a:pt x="170" y="793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83" y="935"/>
                    </a:lnTo>
                    <a:lnTo>
                      <a:pt x="198" y="935"/>
                    </a:lnTo>
                    <a:lnTo>
                      <a:pt x="141" y="1020"/>
                    </a:lnTo>
                    <a:lnTo>
                      <a:pt x="198" y="1105"/>
                    </a:lnTo>
                    <a:lnTo>
                      <a:pt x="283" y="1077"/>
                    </a:lnTo>
                    <a:lnTo>
                      <a:pt x="312" y="1105"/>
                    </a:lnTo>
                    <a:lnTo>
                      <a:pt x="283" y="1134"/>
                    </a:lnTo>
                    <a:lnTo>
                      <a:pt x="283" y="1219"/>
                    </a:lnTo>
                    <a:lnTo>
                      <a:pt x="368" y="1304"/>
                    </a:lnTo>
                    <a:lnTo>
                      <a:pt x="368" y="1332"/>
                    </a:lnTo>
                    <a:lnTo>
                      <a:pt x="425" y="1275"/>
                    </a:lnTo>
                    <a:lnTo>
                      <a:pt x="453" y="1360"/>
                    </a:lnTo>
                    <a:lnTo>
                      <a:pt x="510" y="1360"/>
                    </a:lnTo>
                    <a:lnTo>
                      <a:pt x="538" y="1389"/>
                    </a:lnTo>
                    <a:lnTo>
                      <a:pt x="595" y="1389"/>
                    </a:lnTo>
                    <a:lnTo>
                      <a:pt x="595" y="1445"/>
                    </a:lnTo>
                    <a:lnTo>
                      <a:pt x="680" y="1474"/>
                    </a:lnTo>
                    <a:lnTo>
                      <a:pt x="708" y="15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4939" y="2599"/>
                <a:ext cx="624" cy="1729"/>
              </a:xfrm>
              <a:custGeom>
                <a:avLst/>
                <a:gdLst>
                  <a:gd name="T0" fmla="*/ 482 w 624"/>
                  <a:gd name="T1" fmla="*/ 1672 h 1729"/>
                  <a:gd name="T2" fmla="*/ 454 w 624"/>
                  <a:gd name="T3" fmla="*/ 1644 h 1729"/>
                  <a:gd name="T4" fmla="*/ 397 w 624"/>
                  <a:gd name="T5" fmla="*/ 1531 h 1729"/>
                  <a:gd name="T6" fmla="*/ 425 w 624"/>
                  <a:gd name="T7" fmla="*/ 1474 h 1729"/>
                  <a:gd name="T8" fmla="*/ 510 w 624"/>
                  <a:gd name="T9" fmla="*/ 1417 h 1729"/>
                  <a:gd name="T10" fmla="*/ 510 w 624"/>
                  <a:gd name="T11" fmla="*/ 1332 h 1729"/>
                  <a:gd name="T12" fmla="*/ 482 w 624"/>
                  <a:gd name="T13" fmla="*/ 1247 h 1729"/>
                  <a:gd name="T14" fmla="*/ 567 w 624"/>
                  <a:gd name="T15" fmla="*/ 1020 h 1729"/>
                  <a:gd name="T16" fmla="*/ 596 w 624"/>
                  <a:gd name="T17" fmla="*/ 879 h 1729"/>
                  <a:gd name="T18" fmla="*/ 510 w 624"/>
                  <a:gd name="T19" fmla="*/ 765 h 1729"/>
                  <a:gd name="T20" fmla="*/ 510 w 624"/>
                  <a:gd name="T21" fmla="*/ 708 h 1729"/>
                  <a:gd name="T22" fmla="*/ 510 w 624"/>
                  <a:gd name="T23" fmla="*/ 538 h 1729"/>
                  <a:gd name="T24" fmla="*/ 482 w 624"/>
                  <a:gd name="T25" fmla="*/ 425 h 1729"/>
                  <a:gd name="T26" fmla="*/ 539 w 624"/>
                  <a:gd name="T27" fmla="*/ 312 h 1729"/>
                  <a:gd name="T28" fmla="*/ 624 w 624"/>
                  <a:gd name="T29" fmla="*/ 227 h 1729"/>
                  <a:gd name="T30" fmla="*/ 539 w 624"/>
                  <a:gd name="T31" fmla="*/ 227 h 1729"/>
                  <a:gd name="T32" fmla="*/ 425 w 624"/>
                  <a:gd name="T33" fmla="*/ 198 h 1729"/>
                  <a:gd name="T34" fmla="*/ 397 w 624"/>
                  <a:gd name="T35" fmla="*/ 113 h 1729"/>
                  <a:gd name="T36" fmla="*/ 312 w 624"/>
                  <a:gd name="T37" fmla="*/ 0 h 1729"/>
                  <a:gd name="T38" fmla="*/ 227 w 624"/>
                  <a:gd name="T39" fmla="*/ 142 h 1729"/>
                  <a:gd name="T40" fmla="*/ 227 w 624"/>
                  <a:gd name="T41" fmla="*/ 227 h 1729"/>
                  <a:gd name="T42" fmla="*/ 29 w 624"/>
                  <a:gd name="T43" fmla="*/ 170 h 1729"/>
                  <a:gd name="T44" fmla="*/ 0 w 624"/>
                  <a:gd name="T45" fmla="*/ 312 h 1729"/>
                  <a:gd name="T46" fmla="*/ 29 w 624"/>
                  <a:gd name="T47" fmla="*/ 397 h 1729"/>
                  <a:gd name="T48" fmla="*/ 114 w 624"/>
                  <a:gd name="T49" fmla="*/ 425 h 1729"/>
                  <a:gd name="T50" fmla="*/ 170 w 624"/>
                  <a:gd name="T51" fmla="*/ 595 h 1729"/>
                  <a:gd name="T52" fmla="*/ 142 w 624"/>
                  <a:gd name="T53" fmla="*/ 708 h 1729"/>
                  <a:gd name="T54" fmla="*/ 227 w 624"/>
                  <a:gd name="T55" fmla="*/ 794 h 1729"/>
                  <a:gd name="T56" fmla="*/ 199 w 624"/>
                  <a:gd name="T57" fmla="*/ 935 h 1729"/>
                  <a:gd name="T58" fmla="*/ 85 w 624"/>
                  <a:gd name="T59" fmla="*/ 964 h 1729"/>
                  <a:gd name="T60" fmla="*/ 85 w 624"/>
                  <a:gd name="T61" fmla="*/ 1162 h 1729"/>
                  <a:gd name="T62" fmla="*/ 85 w 624"/>
                  <a:gd name="T63" fmla="*/ 1247 h 1729"/>
                  <a:gd name="T64" fmla="*/ 142 w 624"/>
                  <a:gd name="T65" fmla="*/ 1304 h 1729"/>
                  <a:gd name="T66" fmla="*/ 142 w 624"/>
                  <a:gd name="T67" fmla="*/ 1502 h 1729"/>
                  <a:gd name="T68" fmla="*/ 199 w 624"/>
                  <a:gd name="T69" fmla="*/ 1587 h 1729"/>
                  <a:gd name="T70" fmla="*/ 199 w 624"/>
                  <a:gd name="T71" fmla="*/ 1729 h 1729"/>
                  <a:gd name="T72" fmla="*/ 340 w 624"/>
                  <a:gd name="T73" fmla="*/ 1729 h 1729"/>
                  <a:gd name="T74" fmla="*/ 425 w 624"/>
                  <a:gd name="T75" fmla="*/ 1701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1729">
                    <a:moveTo>
                      <a:pt x="425" y="1701"/>
                    </a:moveTo>
                    <a:lnTo>
                      <a:pt x="482" y="1672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54" y="1559"/>
                    </a:lnTo>
                    <a:lnTo>
                      <a:pt x="397" y="1531"/>
                    </a:lnTo>
                    <a:lnTo>
                      <a:pt x="397" y="1502"/>
                    </a:lnTo>
                    <a:lnTo>
                      <a:pt x="425" y="1474"/>
                    </a:lnTo>
                    <a:lnTo>
                      <a:pt x="482" y="1474"/>
                    </a:lnTo>
                    <a:lnTo>
                      <a:pt x="510" y="1417"/>
                    </a:lnTo>
                    <a:lnTo>
                      <a:pt x="482" y="1361"/>
                    </a:lnTo>
                    <a:lnTo>
                      <a:pt x="510" y="1332"/>
                    </a:lnTo>
                    <a:lnTo>
                      <a:pt x="510" y="1275"/>
                    </a:lnTo>
                    <a:lnTo>
                      <a:pt x="482" y="1247"/>
                    </a:lnTo>
                    <a:lnTo>
                      <a:pt x="539" y="1162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96" y="879"/>
                    </a:lnTo>
                    <a:lnTo>
                      <a:pt x="539" y="879"/>
                    </a:lnTo>
                    <a:lnTo>
                      <a:pt x="510" y="765"/>
                    </a:lnTo>
                    <a:lnTo>
                      <a:pt x="539" y="708"/>
                    </a:lnTo>
                    <a:lnTo>
                      <a:pt x="510" y="708"/>
                    </a:lnTo>
                    <a:lnTo>
                      <a:pt x="454" y="538"/>
                    </a:lnTo>
                    <a:lnTo>
                      <a:pt x="510" y="538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9" y="368"/>
                    </a:lnTo>
                    <a:lnTo>
                      <a:pt x="539" y="312"/>
                    </a:lnTo>
                    <a:lnTo>
                      <a:pt x="567" y="283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539" y="227"/>
                    </a:lnTo>
                    <a:lnTo>
                      <a:pt x="482" y="255"/>
                    </a:lnTo>
                    <a:lnTo>
                      <a:pt x="425" y="198"/>
                    </a:lnTo>
                    <a:lnTo>
                      <a:pt x="425" y="113"/>
                    </a:lnTo>
                    <a:lnTo>
                      <a:pt x="397" y="113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199" y="198"/>
                    </a:lnTo>
                    <a:lnTo>
                      <a:pt x="29" y="170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57" y="425"/>
                    </a:lnTo>
                    <a:lnTo>
                      <a:pt x="114" y="425"/>
                    </a:lnTo>
                    <a:lnTo>
                      <a:pt x="170" y="453"/>
                    </a:lnTo>
                    <a:lnTo>
                      <a:pt x="170" y="595"/>
                    </a:lnTo>
                    <a:lnTo>
                      <a:pt x="142" y="652"/>
                    </a:lnTo>
                    <a:lnTo>
                      <a:pt x="142" y="708"/>
                    </a:lnTo>
                    <a:lnTo>
                      <a:pt x="199" y="737"/>
                    </a:lnTo>
                    <a:lnTo>
                      <a:pt x="227" y="794"/>
                    </a:lnTo>
                    <a:lnTo>
                      <a:pt x="199" y="850"/>
                    </a:lnTo>
                    <a:lnTo>
                      <a:pt x="199" y="935"/>
                    </a:lnTo>
                    <a:lnTo>
                      <a:pt x="119" y="959"/>
                    </a:lnTo>
                    <a:lnTo>
                      <a:pt x="85" y="964"/>
                    </a:lnTo>
                    <a:lnTo>
                      <a:pt x="57" y="1049"/>
                    </a:lnTo>
                    <a:lnTo>
                      <a:pt x="85" y="1162"/>
                    </a:lnTo>
                    <a:lnTo>
                      <a:pt x="57" y="1219"/>
                    </a:lnTo>
                    <a:lnTo>
                      <a:pt x="85" y="1247"/>
                    </a:lnTo>
                    <a:lnTo>
                      <a:pt x="57" y="1304"/>
                    </a:lnTo>
                    <a:lnTo>
                      <a:pt x="142" y="1304"/>
                    </a:lnTo>
                    <a:lnTo>
                      <a:pt x="199" y="1474"/>
                    </a:lnTo>
                    <a:lnTo>
                      <a:pt x="142" y="1502"/>
                    </a:lnTo>
                    <a:lnTo>
                      <a:pt x="170" y="1531"/>
                    </a:lnTo>
                    <a:lnTo>
                      <a:pt x="199" y="1587"/>
                    </a:lnTo>
                    <a:lnTo>
                      <a:pt x="227" y="1672"/>
                    </a:lnTo>
                    <a:lnTo>
                      <a:pt x="199" y="1729"/>
                    </a:lnTo>
                    <a:lnTo>
                      <a:pt x="284" y="1729"/>
                    </a:lnTo>
                    <a:lnTo>
                      <a:pt x="340" y="1729"/>
                    </a:lnTo>
                    <a:lnTo>
                      <a:pt x="369" y="1672"/>
                    </a:lnTo>
                    <a:lnTo>
                      <a:pt x="425" y="170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988" name="Group 748"/>
            <p:cNvGrpSpPr>
              <a:grpSpLocks/>
            </p:cNvGrpSpPr>
            <p:nvPr/>
          </p:nvGrpSpPr>
          <p:grpSpPr bwMode="auto">
            <a:xfrm>
              <a:off x="1674813" y="120649"/>
              <a:ext cx="8461379" cy="9359905"/>
              <a:chOff x="1055" y="76"/>
              <a:chExt cx="5330" cy="5896"/>
            </a:xfrm>
          </p:grpSpPr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1055" y="76"/>
                <a:ext cx="1673" cy="1474"/>
              </a:xfrm>
              <a:custGeom>
                <a:avLst/>
                <a:gdLst>
                  <a:gd name="T0" fmla="*/ 539 w 1673"/>
                  <a:gd name="T1" fmla="*/ 482 h 1474"/>
                  <a:gd name="T2" fmla="*/ 454 w 1673"/>
                  <a:gd name="T3" fmla="*/ 595 h 1474"/>
                  <a:gd name="T4" fmla="*/ 454 w 1673"/>
                  <a:gd name="T5" fmla="*/ 652 h 1474"/>
                  <a:gd name="T6" fmla="*/ 284 w 1673"/>
                  <a:gd name="T7" fmla="*/ 737 h 1474"/>
                  <a:gd name="T8" fmla="*/ 114 w 1673"/>
                  <a:gd name="T9" fmla="*/ 737 h 1474"/>
                  <a:gd name="T10" fmla="*/ 142 w 1673"/>
                  <a:gd name="T11" fmla="*/ 680 h 1474"/>
                  <a:gd name="T12" fmla="*/ 57 w 1673"/>
                  <a:gd name="T13" fmla="*/ 680 h 1474"/>
                  <a:gd name="T14" fmla="*/ 29 w 1673"/>
                  <a:gd name="T15" fmla="*/ 765 h 1474"/>
                  <a:gd name="T16" fmla="*/ 57 w 1673"/>
                  <a:gd name="T17" fmla="*/ 935 h 1474"/>
                  <a:gd name="T18" fmla="*/ 0 w 1673"/>
                  <a:gd name="T19" fmla="*/ 1049 h 1474"/>
                  <a:gd name="T20" fmla="*/ 114 w 1673"/>
                  <a:gd name="T21" fmla="*/ 1219 h 1474"/>
                  <a:gd name="T22" fmla="*/ 255 w 1673"/>
                  <a:gd name="T23" fmla="*/ 1332 h 1474"/>
                  <a:gd name="T24" fmla="*/ 255 w 1673"/>
                  <a:gd name="T25" fmla="*/ 1417 h 1474"/>
                  <a:gd name="T26" fmla="*/ 312 w 1673"/>
                  <a:gd name="T27" fmla="*/ 1474 h 1474"/>
                  <a:gd name="T28" fmla="*/ 454 w 1673"/>
                  <a:gd name="T29" fmla="*/ 1445 h 1474"/>
                  <a:gd name="T30" fmla="*/ 624 w 1673"/>
                  <a:gd name="T31" fmla="*/ 1360 h 1474"/>
                  <a:gd name="T32" fmla="*/ 766 w 1673"/>
                  <a:gd name="T33" fmla="*/ 1332 h 1474"/>
                  <a:gd name="T34" fmla="*/ 879 w 1673"/>
                  <a:gd name="T35" fmla="*/ 1389 h 1474"/>
                  <a:gd name="T36" fmla="*/ 1049 w 1673"/>
                  <a:gd name="T37" fmla="*/ 1275 h 1474"/>
                  <a:gd name="T38" fmla="*/ 1163 w 1673"/>
                  <a:gd name="T39" fmla="*/ 1275 h 1474"/>
                  <a:gd name="T40" fmla="*/ 1276 w 1673"/>
                  <a:gd name="T41" fmla="*/ 1077 h 1474"/>
                  <a:gd name="T42" fmla="*/ 1389 w 1673"/>
                  <a:gd name="T43" fmla="*/ 964 h 1474"/>
                  <a:gd name="T44" fmla="*/ 1446 w 1673"/>
                  <a:gd name="T45" fmla="*/ 964 h 1474"/>
                  <a:gd name="T46" fmla="*/ 1446 w 1673"/>
                  <a:gd name="T47" fmla="*/ 907 h 1474"/>
                  <a:gd name="T48" fmla="*/ 1361 w 1673"/>
                  <a:gd name="T49" fmla="*/ 822 h 1474"/>
                  <a:gd name="T50" fmla="*/ 1361 w 1673"/>
                  <a:gd name="T51" fmla="*/ 708 h 1474"/>
                  <a:gd name="T52" fmla="*/ 1418 w 1673"/>
                  <a:gd name="T53" fmla="*/ 680 h 1474"/>
                  <a:gd name="T54" fmla="*/ 1418 w 1673"/>
                  <a:gd name="T55" fmla="*/ 623 h 1474"/>
                  <a:gd name="T56" fmla="*/ 1474 w 1673"/>
                  <a:gd name="T57" fmla="*/ 623 h 1474"/>
                  <a:gd name="T58" fmla="*/ 1560 w 1673"/>
                  <a:gd name="T59" fmla="*/ 680 h 1474"/>
                  <a:gd name="T60" fmla="*/ 1531 w 1673"/>
                  <a:gd name="T61" fmla="*/ 567 h 1474"/>
                  <a:gd name="T62" fmla="*/ 1588 w 1673"/>
                  <a:gd name="T63" fmla="*/ 482 h 1474"/>
                  <a:gd name="T64" fmla="*/ 1503 w 1673"/>
                  <a:gd name="T65" fmla="*/ 425 h 1474"/>
                  <a:gd name="T66" fmla="*/ 1503 w 1673"/>
                  <a:gd name="T67" fmla="*/ 283 h 1474"/>
                  <a:gd name="T68" fmla="*/ 1588 w 1673"/>
                  <a:gd name="T69" fmla="*/ 226 h 1474"/>
                  <a:gd name="T70" fmla="*/ 1673 w 1673"/>
                  <a:gd name="T71" fmla="*/ 56 h 1474"/>
                  <a:gd name="T72" fmla="*/ 1616 w 1673"/>
                  <a:gd name="T73" fmla="*/ 0 h 1474"/>
                  <a:gd name="T74" fmla="*/ 1588 w 1673"/>
                  <a:gd name="T75" fmla="*/ 56 h 1474"/>
                  <a:gd name="T76" fmla="*/ 1474 w 1673"/>
                  <a:gd name="T77" fmla="*/ 85 h 1474"/>
                  <a:gd name="T78" fmla="*/ 1276 w 1673"/>
                  <a:gd name="T79" fmla="*/ 170 h 1474"/>
                  <a:gd name="T80" fmla="*/ 1248 w 1673"/>
                  <a:gd name="T81" fmla="*/ 113 h 1474"/>
                  <a:gd name="T82" fmla="*/ 1163 w 1673"/>
                  <a:gd name="T83" fmla="*/ 198 h 1474"/>
                  <a:gd name="T84" fmla="*/ 993 w 1673"/>
                  <a:gd name="T85" fmla="*/ 226 h 1474"/>
                  <a:gd name="T86" fmla="*/ 1049 w 1673"/>
                  <a:gd name="T87" fmla="*/ 255 h 1474"/>
                  <a:gd name="T88" fmla="*/ 879 w 1673"/>
                  <a:gd name="T89" fmla="*/ 425 h 1474"/>
                  <a:gd name="T90" fmla="*/ 794 w 1673"/>
                  <a:gd name="T91" fmla="*/ 425 h 1474"/>
                  <a:gd name="T92" fmla="*/ 737 w 1673"/>
                  <a:gd name="T93" fmla="*/ 510 h 1474"/>
                  <a:gd name="T94" fmla="*/ 681 w 1673"/>
                  <a:gd name="T95" fmla="*/ 482 h 1474"/>
                  <a:gd name="T96" fmla="*/ 539 w 1673"/>
                  <a:gd name="T97" fmla="*/ 482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73" h="1474">
                    <a:moveTo>
                      <a:pt x="539" y="482"/>
                    </a:moveTo>
                    <a:lnTo>
                      <a:pt x="454" y="595"/>
                    </a:lnTo>
                    <a:lnTo>
                      <a:pt x="454" y="652"/>
                    </a:lnTo>
                    <a:lnTo>
                      <a:pt x="284" y="737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57" y="680"/>
                    </a:lnTo>
                    <a:lnTo>
                      <a:pt x="29" y="765"/>
                    </a:lnTo>
                    <a:lnTo>
                      <a:pt x="57" y="935"/>
                    </a:lnTo>
                    <a:lnTo>
                      <a:pt x="0" y="1049"/>
                    </a:lnTo>
                    <a:lnTo>
                      <a:pt x="114" y="1219"/>
                    </a:lnTo>
                    <a:lnTo>
                      <a:pt x="255" y="1332"/>
                    </a:lnTo>
                    <a:lnTo>
                      <a:pt x="255" y="1417"/>
                    </a:lnTo>
                    <a:lnTo>
                      <a:pt x="312" y="1474"/>
                    </a:lnTo>
                    <a:lnTo>
                      <a:pt x="454" y="1445"/>
                    </a:lnTo>
                    <a:lnTo>
                      <a:pt x="624" y="1360"/>
                    </a:lnTo>
                    <a:lnTo>
                      <a:pt x="766" y="1332"/>
                    </a:lnTo>
                    <a:lnTo>
                      <a:pt x="879" y="1389"/>
                    </a:lnTo>
                    <a:lnTo>
                      <a:pt x="1049" y="1275"/>
                    </a:lnTo>
                    <a:lnTo>
                      <a:pt x="1163" y="1275"/>
                    </a:lnTo>
                    <a:lnTo>
                      <a:pt x="1276" y="1077"/>
                    </a:lnTo>
                    <a:lnTo>
                      <a:pt x="1389" y="964"/>
                    </a:lnTo>
                    <a:lnTo>
                      <a:pt x="1446" y="964"/>
                    </a:lnTo>
                    <a:lnTo>
                      <a:pt x="1446" y="907"/>
                    </a:lnTo>
                    <a:lnTo>
                      <a:pt x="1361" y="822"/>
                    </a:lnTo>
                    <a:lnTo>
                      <a:pt x="1361" y="708"/>
                    </a:lnTo>
                    <a:lnTo>
                      <a:pt x="1418" y="680"/>
                    </a:lnTo>
                    <a:lnTo>
                      <a:pt x="1418" y="623"/>
                    </a:lnTo>
                    <a:lnTo>
                      <a:pt x="1474" y="623"/>
                    </a:lnTo>
                    <a:lnTo>
                      <a:pt x="1560" y="680"/>
                    </a:lnTo>
                    <a:lnTo>
                      <a:pt x="1531" y="567"/>
                    </a:lnTo>
                    <a:lnTo>
                      <a:pt x="1588" y="482"/>
                    </a:lnTo>
                    <a:lnTo>
                      <a:pt x="1503" y="425"/>
                    </a:lnTo>
                    <a:lnTo>
                      <a:pt x="1503" y="283"/>
                    </a:lnTo>
                    <a:lnTo>
                      <a:pt x="1588" y="226"/>
                    </a:lnTo>
                    <a:lnTo>
                      <a:pt x="1673" y="56"/>
                    </a:lnTo>
                    <a:lnTo>
                      <a:pt x="1616" y="0"/>
                    </a:lnTo>
                    <a:lnTo>
                      <a:pt x="1588" y="56"/>
                    </a:lnTo>
                    <a:lnTo>
                      <a:pt x="1474" y="85"/>
                    </a:lnTo>
                    <a:lnTo>
                      <a:pt x="1276" y="170"/>
                    </a:lnTo>
                    <a:lnTo>
                      <a:pt x="1248" y="113"/>
                    </a:lnTo>
                    <a:lnTo>
                      <a:pt x="1163" y="198"/>
                    </a:lnTo>
                    <a:lnTo>
                      <a:pt x="993" y="226"/>
                    </a:lnTo>
                    <a:lnTo>
                      <a:pt x="1049" y="255"/>
                    </a:lnTo>
                    <a:lnTo>
                      <a:pt x="879" y="425"/>
                    </a:lnTo>
                    <a:lnTo>
                      <a:pt x="794" y="425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539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0" name="Freeform 700"/>
              <p:cNvSpPr>
                <a:spLocks/>
              </p:cNvSpPr>
              <p:nvPr/>
            </p:nvSpPr>
            <p:spPr bwMode="auto">
              <a:xfrm>
                <a:off x="2558" y="132"/>
                <a:ext cx="538" cy="624"/>
              </a:xfrm>
              <a:custGeom>
                <a:avLst/>
                <a:gdLst>
                  <a:gd name="T0" fmla="*/ 85 w 538"/>
                  <a:gd name="T1" fmla="*/ 426 h 624"/>
                  <a:gd name="T2" fmla="*/ 170 w 538"/>
                  <a:gd name="T3" fmla="*/ 482 h 624"/>
                  <a:gd name="T4" fmla="*/ 255 w 538"/>
                  <a:gd name="T5" fmla="*/ 482 h 624"/>
                  <a:gd name="T6" fmla="*/ 340 w 538"/>
                  <a:gd name="T7" fmla="*/ 397 h 624"/>
                  <a:gd name="T8" fmla="*/ 368 w 538"/>
                  <a:gd name="T9" fmla="*/ 426 h 624"/>
                  <a:gd name="T10" fmla="*/ 340 w 538"/>
                  <a:gd name="T11" fmla="*/ 511 h 624"/>
                  <a:gd name="T12" fmla="*/ 368 w 538"/>
                  <a:gd name="T13" fmla="*/ 539 h 624"/>
                  <a:gd name="T14" fmla="*/ 397 w 538"/>
                  <a:gd name="T15" fmla="*/ 511 h 624"/>
                  <a:gd name="T16" fmla="*/ 425 w 538"/>
                  <a:gd name="T17" fmla="*/ 539 h 624"/>
                  <a:gd name="T18" fmla="*/ 425 w 538"/>
                  <a:gd name="T19" fmla="*/ 624 h 624"/>
                  <a:gd name="T20" fmla="*/ 482 w 538"/>
                  <a:gd name="T21" fmla="*/ 596 h 624"/>
                  <a:gd name="T22" fmla="*/ 453 w 538"/>
                  <a:gd name="T23" fmla="*/ 511 h 624"/>
                  <a:gd name="T24" fmla="*/ 538 w 538"/>
                  <a:gd name="T25" fmla="*/ 397 h 624"/>
                  <a:gd name="T26" fmla="*/ 397 w 538"/>
                  <a:gd name="T27" fmla="*/ 341 h 624"/>
                  <a:gd name="T28" fmla="*/ 425 w 538"/>
                  <a:gd name="T29" fmla="*/ 284 h 624"/>
                  <a:gd name="T30" fmla="*/ 397 w 538"/>
                  <a:gd name="T31" fmla="*/ 227 h 624"/>
                  <a:gd name="T32" fmla="*/ 340 w 538"/>
                  <a:gd name="T33" fmla="*/ 199 h 624"/>
                  <a:gd name="T34" fmla="*/ 368 w 538"/>
                  <a:gd name="T35" fmla="*/ 142 h 624"/>
                  <a:gd name="T36" fmla="*/ 255 w 538"/>
                  <a:gd name="T37" fmla="*/ 142 h 624"/>
                  <a:gd name="T38" fmla="*/ 255 w 538"/>
                  <a:gd name="T39" fmla="*/ 57 h 624"/>
                  <a:gd name="T40" fmla="*/ 170 w 538"/>
                  <a:gd name="T41" fmla="*/ 0 h 624"/>
                  <a:gd name="T42" fmla="*/ 85 w 538"/>
                  <a:gd name="T43" fmla="*/ 170 h 624"/>
                  <a:gd name="T44" fmla="*/ 0 w 538"/>
                  <a:gd name="T45" fmla="*/ 227 h 624"/>
                  <a:gd name="T46" fmla="*/ 0 w 538"/>
                  <a:gd name="T47" fmla="*/ 369 h 624"/>
                  <a:gd name="T48" fmla="*/ 85 w 538"/>
                  <a:gd name="T49" fmla="*/ 426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8" h="624">
                    <a:moveTo>
                      <a:pt x="85" y="426"/>
                    </a:moveTo>
                    <a:lnTo>
                      <a:pt x="170" y="482"/>
                    </a:lnTo>
                    <a:lnTo>
                      <a:pt x="255" y="482"/>
                    </a:lnTo>
                    <a:lnTo>
                      <a:pt x="340" y="397"/>
                    </a:lnTo>
                    <a:lnTo>
                      <a:pt x="368" y="426"/>
                    </a:lnTo>
                    <a:lnTo>
                      <a:pt x="340" y="511"/>
                    </a:lnTo>
                    <a:lnTo>
                      <a:pt x="368" y="539"/>
                    </a:lnTo>
                    <a:lnTo>
                      <a:pt x="397" y="511"/>
                    </a:lnTo>
                    <a:lnTo>
                      <a:pt x="425" y="539"/>
                    </a:lnTo>
                    <a:lnTo>
                      <a:pt x="425" y="624"/>
                    </a:lnTo>
                    <a:lnTo>
                      <a:pt x="482" y="596"/>
                    </a:lnTo>
                    <a:lnTo>
                      <a:pt x="453" y="511"/>
                    </a:lnTo>
                    <a:lnTo>
                      <a:pt x="538" y="397"/>
                    </a:lnTo>
                    <a:lnTo>
                      <a:pt x="397" y="341"/>
                    </a:lnTo>
                    <a:lnTo>
                      <a:pt x="425" y="284"/>
                    </a:lnTo>
                    <a:lnTo>
                      <a:pt x="397" y="227"/>
                    </a:lnTo>
                    <a:lnTo>
                      <a:pt x="340" y="199"/>
                    </a:lnTo>
                    <a:lnTo>
                      <a:pt x="368" y="142"/>
                    </a:lnTo>
                    <a:lnTo>
                      <a:pt x="255" y="142"/>
                    </a:lnTo>
                    <a:lnTo>
                      <a:pt x="255" y="57"/>
                    </a:lnTo>
                    <a:lnTo>
                      <a:pt x="170" y="0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0" y="369"/>
                    </a:lnTo>
                    <a:lnTo>
                      <a:pt x="85" y="4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1821" y="1040"/>
                <a:ext cx="680" cy="907"/>
              </a:xfrm>
              <a:custGeom>
                <a:avLst/>
                <a:gdLst>
                  <a:gd name="T0" fmla="*/ 680 w 680"/>
                  <a:gd name="T1" fmla="*/ 0 h 907"/>
                  <a:gd name="T2" fmla="*/ 623 w 680"/>
                  <a:gd name="T3" fmla="*/ 0 h 907"/>
                  <a:gd name="T4" fmla="*/ 510 w 680"/>
                  <a:gd name="T5" fmla="*/ 113 h 907"/>
                  <a:gd name="T6" fmla="*/ 397 w 680"/>
                  <a:gd name="T7" fmla="*/ 311 h 907"/>
                  <a:gd name="T8" fmla="*/ 283 w 680"/>
                  <a:gd name="T9" fmla="*/ 311 h 907"/>
                  <a:gd name="T10" fmla="*/ 113 w 680"/>
                  <a:gd name="T11" fmla="*/ 425 h 907"/>
                  <a:gd name="T12" fmla="*/ 0 w 680"/>
                  <a:gd name="T13" fmla="*/ 368 h 907"/>
                  <a:gd name="T14" fmla="*/ 56 w 680"/>
                  <a:gd name="T15" fmla="*/ 538 h 907"/>
                  <a:gd name="T16" fmla="*/ 28 w 680"/>
                  <a:gd name="T17" fmla="*/ 595 h 907"/>
                  <a:gd name="T18" fmla="*/ 56 w 680"/>
                  <a:gd name="T19" fmla="*/ 623 h 907"/>
                  <a:gd name="T20" fmla="*/ 28 w 680"/>
                  <a:gd name="T21" fmla="*/ 708 h 907"/>
                  <a:gd name="T22" fmla="*/ 85 w 680"/>
                  <a:gd name="T23" fmla="*/ 793 h 907"/>
                  <a:gd name="T24" fmla="*/ 85 w 680"/>
                  <a:gd name="T25" fmla="*/ 850 h 907"/>
                  <a:gd name="T26" fmla="*/ 255 w 680"/>
                  <a:gd name="T27" fmla="*/ 907 h 907"/>
                  <a:gd name="T28" fmla="*/ 340 w 680"/>
                  <a:gd name="T29" fmla="*/ 850 h 907"/>
                  <a:gd name="T30" fmla="*/ 368 w 680"/>
                  <a:gd name="T31" fmla="*/ 765 h 907"/>
                  <a:gd name="T32" fmla="*/ 425 w 680"/>
                  <a:gd name="T33" fmla="*/ 737 h 907"/>
                  <a:gd name="T34" fmla="*/ 425 w 680"/>
                  <a:gd name="T35" fmla="*/ 680 h 907"/>
                  <a:gd name="T36" fmla="*/ 538 w 680"/>
                  <a:gd name="T37" fmla="*/ 567 h 907"/>
                  <a:gd name="T38" fmla="*/ 538 w 680"/>
                  <a:gd name="T39" fmla="*/ 510 h 907"/>
                  <a:gd name="T40" fmla="*/ 623 w 680"/>
                  <a:gd name="T41" fmla="*/ 510 h 907"/>
                  <a:gd name="T42" fmla="*/ 595 w 680"/>
                  <a:gd name="T43" fmla="*/ 396 h 907"/>
                  <a:gd name="T44" fmla="*/ 538 w 680"/>
                  <a:gd name="T45" fmla="*/ 396 h 907"/>
                  <a:gd name="T46" fmla="*/ 482 w 680"/>
                  <a:gd name="T47" fmla="*/ 311 h 907"/>
                  <a:gd name="T48" fmla="*/ 510 w 680"/>
                  <a:gd name="T49" fmla="*/ 255 h 907"/>
                  <a:gd name="T50" fmla="*/ 595 w 680"/>
                  <a:gd name="T51" fmla="*/ 255 h 907"/>
                  <a:gd name="T52" fmla="*/ 567 w 680"/>
                  <a:gd name="T53" fmla="*/ 198 h 907"/>
                  <a:gd name="T54" fmla="*/ 623 w 680"/>
                  <a:gd name="T55" fmla="*/ 198 h 907"/>
                  <a:gd name="T56" fmla="*/ 680 w 680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907">
                    <a:moveTo>
                      <a:pt x="680" y="0"/>
                    </a:moveTo>
                    <a:lnTo>
                      <a:pt x="623" y="0"/>
                    </a:lnTo>
                    <a:lnTo>
                      <a:pt x="510" y="113"/>
                    </a:lnTo>
                    <a:lnTo>
                      <a:pt x="397" y="311"/>
                    </a:lnTo>
                    <a:lnTo>
                      <a:pt x="283" y="311"/>
                    </a:lnTo>
                    <a:lnTo>
                      <a:pt x="113" y="425"/>
                    </a:lnTo>
                    <a:lnTo>
                      <a:pt x="0" y="368"/>
                    </a:lnTo>
                    <a:lnTo>
                      <a:pt x="56" y="538"/>
                    </a:lnTo>
                    <a:lnTo>
                      <a:pt x="28" y="595"/>
                    </a:lnTo>
                    <a:lnTo>
                      <a:pt x="56" y="623"/>
                    </a:lnTo>
                    <a:lnTo>
                      <a:pt x="28" y="708"/>
                    </a:lnTo>
                    <a:lnTo>
                      <a:pt x="85" y="793"/>
                    </a:lnTo>
                    <a:lnTo>
                      <a:pt x="85" y="850"/>
                    </a:lnTo>
                    <a:lnTo>
                      <a:pt x="255" y="907"/>
                    </a:lnTo>
                    <a:lnTo>
                      <a:pt x="340" y="850"/>
                    </a:lnTo>
                    <a:lnTo>
                      <a:pt x="368" y="765"/>
                    </a:lnTo>
                    <a:lnTo>
                      <a:pt x="425" y="737"/>
                    </a:lnTo>
                    <a:lnTo>
                      <a:pt x="425" y="680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623" y="510"/>
                    </a:lnTo>
                    <a:lnTo>
                      <a:pt x="595" y="396"/>
                    </a:lnTo>
                    <a:lnTo>
                      <a:pt x="538" y="396"/>
                    </a:lnTo>
                    <a:lnTo>
                      <a:pt x="482" y="311"/>
                    </a:lnTo>
                    <a:lnTo>
                      <a:pt x="510" y="255"/>
                    </a:lnTo>
                    <a:lnTo>
                      <a:pt x="595" y="255"/>
                    </a:lnTo>
                    <a:lnTo>
                      <a:pt x="567" y="198"/>
                    </a:lnTo>
                    <a:lnTo>
                      <a:pt x="623" y="198"/>
                    </a:lnTo>
                    <a:lnTo>
                      <a:pt x="68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2416" y="529"/>
                <a:ext cx="510" cy="709"/>
              </a:xfrm>
              <a:custGeom>
                <a:avLst/>
                <a:gdLst>
                  <a:gd name="T0" fmla="*/ 28 w 510"/>
                  <a:gd name="T1" fmla="*/ 709 h 709"/>
                  <a:gd name="T2" fmla="*/ 142 w 510"/>
                  <a:gd name="T3" fmla="*/ 652 h 709"/>
                  <a:gd name="T4" fmla="*/ 170 w 510"/>
                  <a:gd name="T5" fmla="*/ 681 h 709"/>
                  <a:gd name="T6" fmla="*/ 227 w 510"/>
                  <a:gd name="T7" fmla="*/ 539 h 709"/>
                  <a:gd name="T8" fmla="*/ 255 w 510"/>
                  <a:gd name="T9" fmla="*/ 539 h 709"/>
                  <a:gd name="T10" fmla="*/ 312 w 510"/>
                  <a:gd name="T11" fmla="*/ 454 h 709"/>
                  <a:gd name="T12" fmla="*/ 340 w 510"/>
                  <a:gd name="T13" fmla="*/ 454 h 709"/>
                  <a:gd name="T14" fmla="*/ 397 w 510"/>
                  <a:gd name="T15" fmla="*/ 255 h 709"/>
                  <a:gd name="T16" fmla="*/ 454 w 510"/>
                  <a:gd name="T17" fmla="*/ 170 h 709"/>
                  <a:gd name="T18" fmla="*/ 510 w 510"/>
                  <a:gd name="T19" fmla="*/ 170 h 709"/>
                  <a:gd name="T20" fmla="*/ 510 w 510"/>
                  <a:gd name="T21" fmla="*/ 142 h 709"/>
                  <a:gd name="T22" fmla="*/ 482 w 510"/>
                  <a:gd name="T23" fmla="*/ 114 h 709"/>
                  <a:gd name="T24" fmla="*/ 510 w 510"/>
                  <a:gd name="T25" fmla="*/ 29 h 709"/>
                  <a:gd name="T26" fmla="*/ 482 w 510"/>
                  <a:gd name="T27" fmla="*/ 0 h 709"/>
                  <a:gd name="T28" fmla="*/ 397 w 510"/>
                  <a:gd name="T29" fmla="*/ 85 h 709"/>
                  <a:gd name="T30" fmla="*/ 312 w 510"/>
                  <a:gd name="T31" fmla="*/ 85 h 709"/>
                  <a:gd name="T32" fmla="*/ 227 w 510"/>
                  <a:gd name="T33" fmla="*/ 29 h 709"/>
                  <a:gd name="T34" fmla="*/ 170 w 510"/>
                  <a:gd name="T35" fmla="*/ 114 h 709"/>
                  <a:gd name="T36" fmla="*/ 199 w 510"/>
                  <a:gd name="T37" fmla="*/ 227 h 709"/>
                  <a:gd name="T38" fmla="*/ 113 w 510"/>
                  <a:gd name="T39" fmla="*/ 170 h 709"/>
                  <a:gd name="T40" fmla="*/ 57 w 510"/>
                  <a:gd name="T41" fmla="*/ 170 h 709"/>
                  <a:gd name="T42" fmla="*/ 57 w 510"/>
                  <a:gd name="T43" fmla="*/ 227 h 709"/>
                  <a:gd name="T44" fmla="*/ 0 w 510"/>
                  <a:gd name="T45" fmla="*/ 255 h 709"/>
                  <a:gd name="T46" fmla="*/ 0 w 510"/>
                  <a:gd name="T47" fmla="*/ 369 h 709"/>
                  <a:gd name="T48" fmla="*/ 85 w 510"/>
                  <a:gd name="T49" fmla="*/ 454 h 709"/>
                  <a:gd name="T50" fmla="*/ 85 w 510"/>
                  <a:gd name="T51" fmla="*/ 511 h 709"/>
                  <a:gd name="T52" fmla="*/ 28 w 510"/>
                  <a:gd name="T53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09">
                    <a:moveTo>
                      <a:pt x="28" y="709"/>
                    </a:moveTo>
                    <a:lnTo>
                      <a:pt x="142" y="652"/>
                    </a:lnTo>
                    <a:lnTo>
                      <a:pt x="170" y="681"/>
                    </a:lnTo>
                    <a:lnTo>
                      <a:pt x="227" y="539"/>
                    </a:lnTo>
                    <a:lnTo>
                      <a:pt x="255" y="539"/>
                    </a:lnTo>
                    <a:lnTo>
                      <a:pt x="312" y="454"/>
                    </a:lnTo>
                    <a:lnTo>
                      <a:pt x="340" y="454"/>
                    </a:lnTo>
                    <a:lnTo>
                      <a:pt x="397" y="255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82" y="114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97" y="85"/>
                    </a:lnTo>
                    <a:lnTo>
                      <a:pt x="312" y="85"/>
                    </a:lnTo>
                    <a:lnTo>
                      <a:pt x="227" y="29"/>
                    </a:lnTo>
                    <a:lnTo>
                      <a:pt x="170" y="114"/>
                    </a:lnTo>
                    <a:lnTo>
                      <a:pt x="199" y="227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55"/>
                    </a:lnTo>
                    <a:lnTo>
                      <a:pt x="0" y="369"/>
                    </a:lnTo>
                    <a:lnTo>
                      <a:pt x="85" y="454"/>
                    </a:lnTo>
                    <a:lnTo>
                      <a:pt x="85" y="511"/>
                    </a:lnTo>
                    <a:lnTo>
                      <a:pt x="28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2246" y="1068"/>
                <a:ext cx="737" cy="794"/>
              </a:xfrm>
              <a:custGeom>
                <a:avLst/>
                <a:gdLst>
                  <a:gd name="T0" fmla="*/ 0 w 737"/>
                  <a:gd name="T1" fmla="*/ 709 h 794"/>
                  <a:gd name="T2" fmla="*/ 0 w 737"/>
                  <a:gd name="T3" fmla="*/ 652 h 794"/>
                  <a:gd name="T4" fmla="*/ 113 w 737"/>
                  <a:gd name="T5" fmla="*/ 539 h 794"/>
                  <a:gd name="T6" fmla="*/ 113 w 737"/>
                  <a:gd name="T7" fmla="*/ 482 h 794"/>
                  <a:gd name="T8" fmla="*/ 198 w 737"/>
                  <a:gd name="T9" fmla="*/ 482 h 794"/>
                  <a:gd name="T10" fmla="*/ 170 w 737"/>
                  <a:gd name="T11" fmla="*/ 368 h 794"/>
                  <a:gd name="T12" fmla="*/ 113 w 737"/>
                  <a:gd name="T13" fmla="*/ 368 h 794"/>
                  <a:gd name="T14" fmla="*/ 57 w 737"/>
                  <a:gd name="T15" fmla="*/ 283 h 794"/>
                  <a:gd name="T16" fmla="*/ 85 w 737"/>
                  <a:gd name="T17" fmla="*/ 227 h 794"/>
                  <a:gd name="T18" fmla="*/ 170 w 737"/>
                  <a:gd name="T19" fmla="*/ 227 h 794"/>
                  <a:gd name="T20" fmla="*/ 198 w 737"/>
                  <a:gd name="T21" fmla="*/ 198 h 794"/>
                  <a:gd name="T22" fmla="*/ 283 w 737"/>
                  <a:gd name="T23" fmla="*/ 227 h 794"/>
                  <a:gd name="T24" fmla="*/ 312 w 737"/>
                  <a:gd name="T25" fmla="*/ 340 h 794"/>
                  <a:gd name="T26" fmla="*/ 340 w 737"/>
                  <a:gd name="T27" fmla="*/ 340 h 794"/>
                  <a:gd name="T28" fmla="*/ 397 w 737"/>
                  <a:gd name="T29" fmla="*/ 283 h 794"/>
                  <a:gd name="T30" fmla="*/ 369 w 737"/>
                  <a:gd name="T31" fmla="*/ 255 h 794"/>
                  <a:gd name="T32" fmla="*/ 340 w 737"/>
                  <a:gd name="T33" fmla="*/ 255 h 794"/>
                  <a:gd name="T34" fmla="*/ 369 w 737"/>
                  <a:gd name="T35" fmla="*/ 198 h 794"/>
                  <a:gd name="T36" fmla="*/ 454 w 737"/>
                  <a:gd name="T37" fmla="*/ 170 h 794"/>
                  <a:gd name="T38" fmla="*/ 482 w 737"/>
                  <a:gd name="T39" fmla="*/ 142 h 794"/>
                  <a:gd name="T40" fmla="*/ 454 w 737"/>
                  <a:gd name="T41" fmla="*/ 85 h 794"/>
                  <a:gd name="T42" fmla="*/ 510 w 737"/>
                  <a:gd name="T43" fmla="*/ 85 h 794"/>
                  <a:gd name="T44" fmla="*/ 595 w 737"/>
                  <a:gd name="T45" fmla="*/ 0 h 794"/>
                  <a:gd name="T46" fmla="*/ 595 w 737"/>
                  <a:gd name="T47" fmla="*/ 28 h 794"/>
                  <a:gd name="T48" fmla="*/ 595 w 737"/>
                  <a:gd name="T49" fmla="*/ 85 h 794"/>
                  <a:gd name="T50" fmla="*/ 567 w 737"/>
                  <a:gd name="T51" fmla="*/ 85 h 794"/>
                  <a:gd name="T52" fmla="*/ 595 w 737"/>
                  <a:gd name="T53" fmla="*/ 142 h 794"/>
                  <a:gd name="T54" fmla="*/ 567 w 737"/>
                  <a:gd name="T55" fmla="*/ 170 h 794"/>
                  <a:gd name="T56" fmla="*/ 652 w 737"/>
                  <a:gd name="T57" fmla="*/ 170 h 794"/>
                  <a:gd name="T58" fmla="*/ 652 w 737"/>
                  <a:gd name="T59" fmla="*/ 198 h 794"/>
                  <a:gd name="T60" fmla="*/ 680 w 737"/>
                  <a:gd name="T61" fmla="*/ 227 h 794"/>
                  <a:gd name="T62" fmla="*/ 624 w 737"/>
                  <a:gd name="T63" fmla="*/ 255 h 794"/>
                  <a:gd name="T64" fmla="*/ 567 w 737"/>
                  <a:gd name="T65" fmla="*/ 255 h 794"/>
                  <a:gd name="T66" fmla="*/ 567 w 737"/>
                  <a:gd name="T67" fmla="*/ 227 h 794"/>
                  <a:gd name="T68" fmla="*/ 510 w 737"/>
                  <a:gd name="T69" fmla="*/ 227 h 794"/>
                  <a:gd name="T70" fmla="*/ 510 w 737"/>
                  <a:gd name="T71" fmla="*/ 283 h 794"/>
                  <a:gd name="T72" fmla="*/ 539 w 737"/>
                  <a:gd name="T73" fmla="*/ 368 h 794"/>
                  <a:gd name="T74" fmla="*/ 652 w 737"/>
                  <a:gd name="T75" fmla="*/ 368 h 794"/>
                  <a:gd name="T76" fmla="*/ 680 w 737"/>
                  <a:gd name="T77" fmla="*/ 425 h 794"/>
                  <a:gd name="T78" fmla="*/ 737 w 737"/>
                  <a:gd name="T79" fmla="*/ 482 h 794"/>
                  <a:gd name="T80" fmla="*/ 737 w 737"/>
                  <a:gd name="T81" fmla="*/ 539 h 794"/>
                  <a:gd name="T82" fmla="*/ 709 w 737"/>
                  <a:gd name="T83" fmla="*/ 595 h 794"/>
                  <a:gd name="T84" fmla="*/ 652 w 737"/>
                  <a:gd name="T85" fmla="*/ 595 h 794"/>
                  <a:gd name="T86" fmla="*/ 567 w 737"/>
                  <a:gd name="T87" fmla="*/ 482 h 794"/>
                  <a:gd name="T88" fmla="*/ 539 w 737"/>
                  <a:gd name="T89" fmla="*/ 510 h 794"/>
                  <a:gd name="T90" fmla="*/ 482 w 737"/>
                  <a:gd name="T91" fmla="*/ 482 h 794"/>
                  <a:gd name="T92" fmla="*/ 425 w 737"/>
                  <a:gd name="T93" fmla="*/ 595 h 794"/>
                  <a:gd name="T94" fmla="*/ 340 w 737"/>
                  <a:gd name="T95" fmla="*/ 595 h 794"/>
                  <a:gd name="T96" fmla="*/ 340 w 737"/>
                  <a:gd name="T97" fmla="*/ 652 h 794"/>
                  <a:gd name="T98" fmla="*/ 283 w 737"/>
                  <a:gd name="T99" fmla="*/ 709 h 794"/>
                  <a:gd name="T100" fmla="*/ 283 w 737"/>
                  <a:gd name="T101" fmla="*/ 765 h 794"/>
                  <a:gd name="T102" fmla="*/ 170 w 737"/>
                  <a:gd name="T103" fmla="*/ 794 h 794"/>
                  <a:gd name="T104" fmla="*/ 113 w 737"/>
                  <a:gd name="T105" fmla="*/ 794 h 794"/>
                  <a:gd name="T106" fmla="*/ 85 w 737"/>
                  <a:gd name="T107" fmla="*/ 737 h 794"/>
                  <a:gd name="T108" fmla="*/ 0 w 737"/>
                  <a:gd name="T109" fmla="*/ 709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794">
                    <a:moveTo>
                      <a:pt x="0" y="709"/>
                    </a:moveTo>
                    <a:lnTo>
                      <a:pt x="0" y="652"/>
                    </a:lnTo>
                    <a:lnTo>
                      <a:pt x="113" y="539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170" y="368"/>
                    </a:lnTo>
                    <a:lnTo>
                      <a:pt x="113" y="368"/>
                    </a:lnTo>
                    <a:lnTo>
                      <a:pt x="57" y="283"/>
                    </a:lnTo>
                    <a:lnTo>
                      <a:pt x="85" y="227"/>
                    </a:lnTo>
                    <a:lnTo>
                      <a:pt x="170" y="227"/>
                    </a:lnTo>
                    <a:lnTo>
                      <a:pt x="198" y="198"/>
                    </a:lnTo>
                    <a:lnTo>
                      <a:pt x="283" y="227"/>
                    </a:lnTo>
                    <a:lnTo>
                      <a:pt x="312" y="340"/>
                    </a:lnTo>
                    <a:lnTo>
                      <a:pt x="340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40" y="255"/>
                    </a:lnTo>
                    <a:lnTo>
                      <a:pt x="369" y="198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95" y="0"/>
                    </a:lnTo>
                    <a:lnTo>
                      <a:pt x="595" y="28"/>
                    </a:lnTo>
                    <a:lnTo>
                      <a:pt x="595" y="85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70"/>
                    </a:lnTo>
                    <a:lnTo>
                      <a:pt x="652" y="170"/>
                    </a:lnTo>
                    <a:lnTo>
                      <a:pt x="652" y="198"/>
                    </a:lnTo>
                    <a:lnTo>
                      <a:pt x="680" y="227"/>
                    </a:lnTo>
                    <a:lnTo>
                      <a:pt x="624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3"/>
                    </a:lnTo>
                    <a:lnTo>
                      <a:pt x="539" y="368"/>
                    </a:lnTo>
                    <a:lnTo>
                      <a:pt x="652" y="368"/>
                    </a:lnTo>
                    <a:lnTo>
                      <a:pt x="680" y="425"/>
                    </a:lnTo>
                    <a:lnTo>
                      <a:pt x="737" y="482"/>
                    </a:lnTo>
                    <a:lnTo>
                      <a:pt x="737" y="539"/>
                    </a:lnTo>
                    <a:lnTo>
                      <a:pt x="709" y="595"/>
                    </a:lnTo>
                    <a:lnTo>
                      <a:pt x="652" y="595"/>
                    </a:lnTo>
                    <a:lnTo>
                      <a:pt x="567" y="482"/>
                    </a:lnTo>
                    <a:lnTo>
                      <a:pt x="539" y="510"/>
                    </a:lnTo>
                    <a:lnTo>
                      <a:pt x="482" y="482"/>
                    </a:lnTo>
                    <a:lnTo>
                      <a:pt x="425" y="595"/>
                    </a:lnTo>
                    <a:lnTo>
                      <a:pt x="340" y="595"/>
                    </a:lnTo>
                    <a:lnTo>
                      <a:pt x="340" y="652"/>
                    </a:lnTo>
                    <a:lnTo>
                      <a:pt x="283" y="709"/>
                    </a:lnTo>
                    <a:lnTo>
                      <a:pt x="283" y="765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85" y="737"/>
                    </a:lnTo>
                    <a:lnTo>
                      <a:pt x="0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6" name="Freeform 706"/>
              <p:cNvSpPr>
                <a:spLocks/>
              </p:cNvSpPr>
              <p:nvPr/>
            </p:nvSpPr>
            <p:spPr bwMode="auto">
              <a:xfrm>
                <a:off x="5931" y="5320"/>
                <a:ext cx="454" cy="652"/>
              </a:xfrm>
              <a:custGeom>
                <a:avLst/>
                <a:gdLst>
                  <a:gd name="T0" fmla="*/ 341 w 454"/>
                  <a:gd name="T1" fmla="*/ 29 h 652"/>
                  <a:gd name="T2" fmla="*/ 199 w 454"/>
                  <a:gd name="T3" fmla="*/ 0 h 652"/>
                  <a:gd name="T4" fmla="*/ 85 w 454"/>
                  <a:gd name="T5" fmla="*/ 85 h 652"/>
                  <a:gd name="T6" fmla="*/ 29 w 454"/>
                  <a:gd name="T7" fmla="*/ 85 h 652"/>
                  <a:gd name="T8" fmla="*/ 0 w 454"/>
                  <a:gd name="T9" fmla="*/ 142 h 652"/>
                  <a:gd name="T10" fmla="*/ 85 w 454"/>
                  <a:gd name="T11" fmla="*/ 142 h 652"/>
                  <a:gd name="T12" fmla="*/ 85 w 454"/>
                  <a:gd name="T13" fmla="*/ 227 h 652"/>
                  <a:gd name="T14" fmla="*/ 142 w 454"/>
                  <a:gd name="T15" fmla="*/ 227 h 652"/>
                  <a:gd name="T16" fmla="*/ 114 w 454"/>
                  <a:gd name="T17" fmla="*/ 341 h 652"/>
                  <a:gd name="T18" fmla="*/ 85 w 454"/>
                  <a:gd name="T19" fmla="*/ 397 h 652"/>
                  <a:gd name="T20" fmla="*/ 114 w 454"/>
                  <a:gd name="T21" fmla="*/ 454 h 652"/>
                  <a:gd name="T22" fmla="*/ 171 w 454"/>
                  <a:gd name="T23" fmla="*/ 511 h 652"/>
                  <a:gd name="T24" fmla="*/ 171 w 454"/>
                  <a:gd name="T25" fmla="*/ 596 h 652"/>
                  <a:gd name="T26" fmla="*/ 227 w 454"/>
                  <a:gd name="T27" fmla="*/ 624 h 652"/>
                  <a:gd name="T28" fmla="*/ 227 w 454"/>
                  <a:gd name="T29" fmla="*/ 567 h 652"/>
                  <a:gd name="T30" fmla="*/ 284 w 454"/>
                  <a:gd name="T31" fmla="*/ 596 h 652"/>
                  <a:gd name="T32" fmla="*/ 284 w 454"/>
                  <a:gd name="T33" fmla="*/ 624 h 652"/>
                  <a:gd name="T34" fmla="*/ 341 w 454"/>
                  <a:gd name="T35" fmla="*/ 652 h 652"/>
                  <a:gd name="T36" fmla="*/ 369 w 454"/>
                  <a:gd name="T37" fmla="*/ 596 h 652"/>
                  <a:gd name="T38" fmla="*/ 426 w 454"/>
                  <a:gd name="T39" fmla="*/ 567 h 652"/>
                  <a:gd name="T40" fmla="*/ 426 w 454"/>
                  <a:gd name="T41" fmla="*/ 482 h 652"/>
                  <a:gd name="T42" fmla="*/ 454 w 454"/>
                  <a:gd name="T43" fmla="*/ 482 h 652"/>
                  <a:gd name="T44" fmla="*/ 397 w 454"/>
                  <a:gd name="T45" fmla="*/ 369 h 652"/>
                  <a:gd name="T46" fmla="*/ 369 w 454"/>
                  <a:gd name="T47" fmla="*/ 369 h 652"/>
                  <a:gd name="T48" fmla="*/ 397 w 454"/>
                  <a:gd name="T49" fmla="*/ 255 h 652"/>
                  <a:gd name="T50" fmla="*/ 341 w 454"/>
                  <a:gd name="T51" fmla="*/ 227 h 652"/>
                  <a:gd name="T52" fmla="*/ 312 w 454"/>
                  <a:gd name="T53" fmla="*/ 142 h 652"/>
                  <a:gd name="T54" fmla="*/ 284 w 454"/>
                  <a:gd name="T55" fmla="*/ 142 h 652"/>
                  <a:gd name="T56" fmla="*/ 312 w 454"/>
                  <a:gd name="T57" fmla="*/ 57 h 652"/>
                  <a:gd name="T58" fmla="*/ 341 w 454"/>
                  <a:gd name="T59" fmla="*/ 2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652">
                    <a:moveTo>
                      <a:pt x="341" y="29"/>
                    </a:moveTo>
                    <a:lnTo>
                      <a:pt x="199" y="0"/>
                    </a:lnTo>
                    <a:lnTo>
                      <a:pt x="85" y="85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14" y="341"/>
                    </a:lnTo>
                    <a:lnTo>
                      <a:pt x="85" y="397"/>
                    </a:lnTo>
                    <a:lnTo>
                      <a:pt x="114" y="454"/>
                    </a:lnTo>
                    <a:lnTo>
                      <a:pt x="171" y="511"/>
                    </a:lnTo>
                    <a:lnTo>
                      <a:pt x="171" y="596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4" y="596"/>
                    </a:lnTo>
                    <a:lnTo>
                      <a:pt x="284" y="624"/>
                    </a:lnTo>
                    <a:lnTo>
                      <a:pt x="341" y="652"/>
                    </a:lnTo>
                    <a:lnTo>
                      <a:pt x="369" y="596"/>
                    </a:lnTo>
                    <a:lnTo>
                      <a:pt x="426" y="567"/>
                    </a:lnTo>
                    <a:lnTo>
                      <a:pt x="426" y="482"/>
                    </a:lnTo>
                    <a:lnTo>
                      <a:pt x="454" y="482"/>
                    </a:lnTo>
                    <a:lnTo>
                      <a:pt x="397" y="369"/>
                    </a:lnTo>
                    <a:lnTo>
                      <a:pt x="369" y="369"/>
                    </a:lnTo>
                    <a:lnTo>
                      <a:pt x="397" y="255"/>
                    </a:lnTo>
                    <a:lnTo>
                      <a:pt x="341" y="227"/>
                    </a:lnTo>
                    <a:lnTo>
                      <a:pt x="312" y="142"/>
                    </a:lnTo>
                    <a:lnTo>
                      <a:pt x="284" y="142"/>
                    </a:lnTo>
                    <a:lnTo>
                      <a:pt x="312" y="57"/>
                    </a:lnTo>
                    <a:lnTo>
                      <a:pt x="341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4656" y="4838"/>
                <a:ext cx="198" cy="142"/>
              </a:xfrm>
              <a:custGeom>
                <a:avLst/>
                <a:gdLst>
                  <a:gd name="T0" fmla="*/ 85 w 198"/>
                  <a:gd name="T1" fmla="*/ 142 h 142"/>
                  <a:gd name="T2" fmla="*/ 56 w 198"/>
                  <a:gd name="T3" fmla="*/ 85 h 142"/>
                  <a:gd name="T4" fmla="*/ 0 w 198"/>
                  <a:gd name="T5" fmla="*/ 57 h 142"/>
                  <a:gd name="T6" fmla="*/ 56 w 198"/>
                  <a:gd name="T7" fmla="*/ 0 h 142"/>
                  <a:gd name="T8" fmla="*/ 113 w 198"/>
                  <a:gd name="T9" fmla="*/ 0 h 142"/>
                  <a:gd name="T10" fmla="*/ 198 w 198"/>
                  <a:gd name="T11" fmla="*/ 29 h 142"/>
                  <a:gd name="T12" fmla="*/ 170 w 198"/>
                  <a:gd name="T13" fmla="*/ 85 h 142"/>
                  <a:gd name="T14" fmla="*/ 85 w 198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42">
                    <a:moveTo>
                      <a:pt x="85" y="142"/>
                    </a:moveTo>
                    <a:lnTo>
                      <a:pt x="56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98" y="29"/>
                    </a:lnTo>
                    <a:lnTo>
                      <a:pt x="170" y="85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4741" y="4923"/>
                <a:ext cx="312" cy="397"/>
              </a:xfrm>
              <a:custGeom>
                <a:avLst/>
                <a:gdLst>
                  <a:gd name="T0" fmla="*/ 0 w 312"/>
                  <a:gd name="T1" fmla="*/ 57 h 397"/>
                  <a:gd name="T2" fmla="*/ 85 w 312"/>
                  <a:gd name="T3" fmla="*/ 0 h 397"/>
                  <a:gd name="T4" fmla="*/ 141 w 312"/>
                  <a:gd name="T5" fmla="*/ 29 h 397"/>
                  <a:gd name="T6" fmla="*/ 141 w 312"/>
                  <a:gd name="T7" fmla="*/ 85 h 397"/>
                  <a:gd name="T8" fmla="*/ 227 w 312"/>
                  <a:gd name="T9" fmla="*/ 114 h 397"/>
                  <a:gd name="T10" fmla="*/ 312 w 312"/>
                  <a:gd name="T11" fmla="*/ 171 h 397"/>
                  <a:gd name="T12" fmla="*/ 312 w 312"/>
                  <a:gd name="T13" fmla="*/ 256 h 397"/>
                  <a:gd name="T14" fmla="*/ 227 w 312"/>
                  <a:gd name="T15" fmla="*/ 256 h 397"/>
                  <a:gd name="T16" fmla="*/ 170 w 312"/>
                  <a:gd name="T17" fmla="*/ 312 h 397"/>
                  <a:gd name="T18" fmla="*/ 170 w 312"/>
                  <a:gd name="T19" fmla="*/ 397 h 397"/>
                  <a:gd name="T20" fmla="*/ 113 w 312"/>
                  <a:gd name="T21" fmla="*/ 312 h 397"/>
                  <a:gd name="T22" fmla="*/ 141 w 312"/>
                  <a:gd name="T23" fmla="*/ 284 h 397"/>
                  <a:gd name="T24" fmla="*/ 85 w 312"/>
                  <a:gd name="T25" fmla="*/ 227 h 397"/>
                  <a:gd name="T26" fmla="*/ 56 w 312"/>
                  <a:gd name="T27" fmla="*/ 284 h 397"/>
                  <a:gd name="T28" fmla="*/ 28 w 312"/>
                  <a:gd name="T29" fmla="*/ 199 h 397"/>
                  <a:gd name="T30" fmla="*/ 28 w 312"/>
                  <a:gd name="T31" fmla="*/ 142 h 397"/>
                  <a:gd name="T32" fmla="*/ 0 w 312"/>
                  <a:gd name="T33" fmla="*/ 114 h 397"/>
                  <a:gd name="T34" fmla="*/ 0 w 312"/>
                  <a:gd name="T35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397">
                    <a:moveTo>
                      <a:pt x="0" y="57"/>
                    </a:moveTo>
                    <a:lnTo>
                      <a:pt x="85" y="0"/>
                    </a:lnTo>
                    <a:lnTo>
                      <a:pt x="141" y="29"/>
                    </a:lnTo>
                    <a:lnTo>
                      <a:pt x="141" y="85"/>
                    </a:lnTo>
                    <a:lnTo>
                      <a:pt x="227" y="114"/>
                    </a:lnTo>
                    <a:lnTo>
                      <a:pt x="312" y="171"/>
                    </a:lnTo>
                    <a:lnTo>
                      <a:pt x="312" y="256"/>
                    </a:lnTo>
                    <a:lnTo>
                      <a:pt x="227" y="256"/>
                    </a:lnTo>
                    <a:lnTo>
                      <a:pt x="170" y="312"/>
                    </a:lnTo>
                    <a:lnTo>
                      <a:pt x="170" y="397"/>
                    </a:lnTo>
                    <a:lnTo>
                      <a:pt x="113" y="312"/>
                    </a:lnTo>
                    <a:lnTo>
                      <a:pt x="141" y="284"/>
                    </a:lnTo>
                    <a:lnTo>
                      <a:pt x="85" y="227"/>
                    </a:lnTo>
                    <a:lnTo>
                      <a:pt x="56" y="284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4911" y="5179"/>
                <a:ext cx="368" cy="538"/>
              </a:xfrm>
              <a:custGeom>
                <a:avLst/>
                <a:gdLst>
                  <a:gd name="T0" fmla="*/ 0 w 368"/>
                  <a:gd name="T1" fmla="*/ 141 h 538"/>
                  <a:gd name="T2" fmla="*/ 0 w 368"/>
                  <a:gd name="T3" fmla="*/ 56 h 538"/>
                  <a:gd name="T4" fmla="*/ 57 w 368"/>
                  <a:gd name="T5" fmla="*/ 0 h 538"/>
                  <a:gd name="T6" fmla="*/ 113 w 368"/>
                  <a:gd name="T7" fmla="*/ 0 h 538"/>
                  <a:gd name="T8" fmla="*/ 142 w 368"/>
                  <a:gd name="T9" fmla="*/ 0 h 538"/>
                  <a:gd name="T10" fmla="*/ 198 w 368"/>
                  <a:gd name="T11" fmla="*/ 85 h 538"/>
                  <a:gd name="T12" fmla="*/ 283 w 368"/>
                  <a:gd name="T13" fmla="*/ 85 h 538"/>
                  <a:gd name="T14" fmla="*/ 312 w 368"/>
                  <a:gd name="T15" fmla="*/ 141 h 538"/>
                  <a:gd name="T16" fmla="*/ 368 w 368"/>
                  <a:gd name="T17" fmla="*/ 198 h 538"/>
                  <a:gd name="T18" fmla="*/ 368 w 368"/>
                  <a:gd name="T19" fmla="*/ 255 h 538"/>
                  <a:gd name="T20" fmla="*/ 340 w 368"/>
                  <a:gd name="T21" fmla="*/ 283 h 538"/>
                  <a:gd name="T22" fmla="*/ 368 w 368"/>
                  <a:gd name="T23" fmla="*/ 311 h 538"/>
                  <a:gd name="T24" fmla="*/ 340 w 368"/>
                  <a:gd name="T25" fmla="*/ 368 h 538"/>
                  <a:gd name="T26" fmla="*/ 312 w 368"/>
                  <a:gd name="T27" fmla="*/ 311 h 538"/>
                  <a:gd name="T28" fmla="*/ 283 w 368"/>
                  <a:gd name="T29" fmla="*/ 396 h 538"/>
                  <a:gd name="T30" fmla="*/ 170 w 368"/>
                  <a:gd name="T31" fmla="*/ 368 h 538"/>
                  <a:gd name="T32" fmla="*/ 142 w 368"/>
                  <a:gd name="T33" fmla="*/ 482 h 538"/>
                  <a:gd name="T34" fmla="*/ 85 w 368"/>
                  <a:gd name="T35" fmla="*/ 510 h 538"/>
                  <a:gd name="T36" fmla="*/ 57 w 368"/>
                  <a:gd name="T37" fmla="*/ 538 h 538"/>
                  <a:gd name="T38" fmla="*/ 28 w 368"/>
                  <a:gd name="T39" fmla="*/ 396 h 538"/>
                  <a:gd name="T40" fmla="*/ 113 w 368"/>
                  <a:gd name="T41" fmla="*/ 340 h 538"/>
                  <a:gd name="T42" fmla="*/ 113 w 368"/>
                  <a:gd name="T43" fmla="*/ 255 h 538"/>
                  <a:gd name="T44" fmla="*/ 57 w 368"/>
                  <a:gd name="T45" fmla="*/ 198 h 538"/>
                  <a:gd name="T46" fmla="*/ 57 w 368"/>
                  <a:gd name="T47" fmla="*/ 141 h 538"/>
                  <a:gd name="T48" fmla="*/ 0 w 368"/>
                  <a:gd name="T49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538">
                    <a:moveTo>
                      <a:pt x="0" y="141"/>
                    </a:moveTo>
                    <a:lnTo>
                      <a:pt x="0" y="56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283" y="85"/>
                    </a:lnTo>
                    <a:lnTo>
                      <a:pt x="312" y="141"/>
                    </a:lnTo>
                    <a:lnTo>
                      <a:pt x="368" y="198"/>
                    </a:lnTo>
                    <a:lnTo>
                      <a:pt x="368" y="255"/>
                    </a:lnTo>
                    <a:lnTo>
                      <a:pt x="340" y="283"/>
                    </a:lnTo>
                    <a:lnTo>
                      <a:pt x="368" y="311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283" y="396"/>
                    </a:lnTo>
                    <a:lnTo>
                      <a:pt x="170" y="368"/>
                    </a:lnTo>
                    <a:lnTo>
                      <a:pt x="142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396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7" y="198"/>
                    </a:lnTo>
                    <a:lnTo>
                      <a:pt x="57" y="141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4968" y="5490"/>
                <a:ext cx="340" cy="369"/>
              </a:xfrm>
              <a:custGeom>
                <a:avLst/>
                <a:gdLst>
                  <a:gd name="T0" fmla="*/ 0 w 340"/>
                  <a:gd name="T1" fmla="*/ 227 h 369"/>
                  <a:gd name="T2" fmla="*/ 28 w 340"/>
                  <a:gd name="T3" fmla="*/ 199 h 369"/>
                  <a:gd name="T4" fmla="*/ 85 w 340"/>
                  <a:gd name="T5" fmla="*/ 171 h 369"/>
                  <a:gd name="T6" fmla="*/ 113 w 340"/>
                  <a:gd name="T7" fmla="*/ 57 h 369"/>
                  <a:gd name="T8" fmla="*/ 226 w 340"/>
                  <a:gd name="T9" fmla="*/ 85 h 369"/>
                  <a:gd name="T10" fmla="*/ 255 w 340"/>
                  <a:gd name="T11" fmla="*/ 0 h 369"/>
                  <a:gd name="T12" fmla="*/ 283 w 340"/>
                  <a:gd name="T13" fmla="*/ 57 h 369"/>
                  <a:gd name="T14" fmla="*/ 311 w 340"/>
                  <a:gd name="T15" fmla="*/ 0 h 369"/>
                  <a:gd name="T16" fmla="*/ 311 w 340"/>
                  <a:gd name="T17" fmla="*/ 114 h 369"/>
                  <a:gd name="T18" fmla="*/ 340 w 340"/>
                  <a:gd name="T19" fmla="*/ 171 h 369"/>
                  <a:gd name="T20" fmla="*/ 311 w 340"/>
                  <a:gd name="T21" fmla="*/ 227 h 369"/>
                  <a:gd name="T22" fmla="*/ 226 w 340"/>
                  <a:gd name="T23" fmla="*/ 227 h 369"/>
                  <a:gd name="T24" fmla="*/ 170 w 340"/>
                  <a:gd name="T25" fmla="*/ 284 h 369"/>
                  <a:gd name="T26" fmla="*/ 226 w 340"/>
                  <a:gd name="T27" fmla="*/ 312 h 369"/>
                  <a:gd name="T28" fmla="*/ 255 w 340"/>
                  <a:gd name="T29" fmla="*/ 284 h 369"/>
                  <a:gd name="T30" fmla="*/ 283 w 340"/>
                  <a:gd name="T31" fmla="*/ 312 h 369"/>
                  <a:gd name="T32" fmla="*/ 198 w 340"/>
                  <a:gd name="T33" fmla="*/ 369 h 369"/>
                  <a:gd name="T34" fmla="*/ 85 w 340"/>
                  <a:gd name="T35" fmla="*/ 369 h 369"/>
                  <a:gd name="T36" fmla="*/ 113 w 340"/>
                  <a:gd name="T37" fmla="*/ 312 h 369"/>
                  <a:gd name="T38" fmla="*/ 56 w 340"/>
                  <a:gd name="T39" fmla="*/ 256 h 369"/>
                  <a:gd name="T40" fmla="*/ 0 w 340"/>
                  <a:gd name="T41" fmla="*/ 22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69">
                    <a:moveTo>
                      <a:pt x="0" y="227"/>
                    </a:moveTo>
                    <a:lnTo>
                      <a:pt x="28" y="199"/>
                    </a:lnTo>
                    <a:lnTo>
                      <a:pt x="85" y="171"/>
                    </a:lnTo>
                    <a:lnTo>
                      <a:pt x="113" y="57"/>
                    </a:lnTo>
                    <a:lnTo>
                      <a:pt x="226" y="85"/>
                    </a:lnTo>
                    <a:lnTo>
                      <a:pt x="255" y="0"/>
                    </a:lnTo>
                    <a:lnTo>
                      <a:pt x="283" y="57"/>
                    </a:lnTo>
                    <a:lnTo>
                      <a:pt x="311" y="0"/>
                    </a:lnTo>
                    <a:lnTo>
                      <a:pt x="311" y="114"/>
                    </a:lnTo>
                    <a:lnTo>
                      <a:pt x="340" y="171"/>
                    </a:lnTo>
                    <a:lnTo>
                      <a:pt x="311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226" y="312"/>
                    </a:lnTo>
                    <a:lnTo>
                      <a:pt x="255" y="284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85" y="369"/>
                    </a:lnTo>
                    <a:lnTo>
                      <a:pt x="113" y="312"/>
                    </a:lnTo>
                    <a:lnTo>
                      <a:pt x="56" y="256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5138" y="5462"/>
                <a:ext cx="680" cy="510"/>
              </a:xfrm>
              <a:custGeom>
                <a:avLst/>
                <a:gdLst>
                  <a:gd name="T0" fmla="*/ 28 w 680"/>
                  <a:gd name="T1" fmla="*/ 397 h 510"/>
                  <a:gd name="T2" fmla="*/ 113 w 680"/>
                  <a:gd name="T3" fmla="*/ 340 h 510"/>
                  <a:gd name="T4" fmla="*/ 85 w 680"/>
                  <a:gd name="T5" fmla="*/ 312 h 510"/>
                  <a:gd name="T6" fmla="*/ 56 w 680"/>
                  <a:gd name="T7" fmla="*/ 340 h 510"/>
                  <a:gd name="T8" fmla="*/ 0 w 680"/>
                  <a:gd name="T9" fmla="*/ 312 h 510"/>
                  <a:gd name="T10" fmla="*/ 56 w 680"/>
                  <a:gd name="T11" fmla="*/ 255 h 510"/>
                  <a:gd name="T12" fmla="*/ 141 w 680"/>
                  <a:gd name="T13" fmla="*/ 255 h 510"/>
                  <a:gd name="T14" fmla="*/ 170 w 680"/>
                  <a:gd name="T15" fmla="*/ 199 h 510"/>
                  <a:gd name="T16" fmla="*/ 141 w 680"/>
                  <a:gd name="T17" fmla="*/ 142 h 510"/>
                  <a:gd name="T18" fmla="*/ 141 w 680"/>
                  <a:gd name="T19" fmla="*/ 28 h 510"/>
                  <a:gd name="T20" fmla="*/ 198 w 680"/>
                  <a:gd name="T21" fmla="*/ 57 h 510"/>
                  <a:gd name="T22" fmla="*/ 283 w 680"/>
                  <a:gd name="T23" fmla="*/ 0 h 510"/>
                  <a:gd name="T24" fmla="*/ 368 w 680"/>
                  <a:gd name="T25" fmla="*/ 0 h 510"/>
                  <a:gd name="T26" fmla="*/ 397 w 680"/>
                  <a:gd name="T27" fmla="*/ 28 h 510"/>
                  <a:gd name="T28" fmla="*/ 425 w 680"/>
                  <a:gd name="T29" fmla="*/ 0 h 510"/>
                  <a:gd name="T30" fmla="*/ 482 w 680"/>
                  <a:gd name="T31" fmla="*/ 113 h 510"/>
                  <a:gd name="T32" fmla="*/ 538 w 680"/>
                  <a:gd name="T33" fmla="*/ 170 h 510"/>
                  <a:gd name="T34" fmla="*/ 567 w 680"/>
                  <a:gd name="T35" fmla="*/ 85 h 510"/>
                  <a:gd name="T36" fmla="*/ 595 w 680"/>
                  <a:gd name="T37" fmla="*/ 142 h 510"/>
                  <a:gd name="T38" fmla="*/ 567 w 680"/>
                  <a:gd name="T39" fmla="*/ 199 h 510"/>
                  <a:gd name="T40" fmla="*/ 623 w 680"/>
                  <a:gd name="T41" fmla="*/ 170 h 510"/>
                  <a:gd name="T42" fmla="*/ 595 w 680"/>
                  <a:gd name="T43" fmla="*/ 199 h 510"/>
                  <a:gd name="T44" fmla="*/ 623 w 680"/>
                  <a:gd name="T45" fmla="*/ 199 h 510"/>
                  <a:gd name="T46" fmla="*/ 680 w 680"/>
                  <a:gd name="T47" fmla="*/ 255 h 510"/>
                  <a:gd name="T48" fmla="*/ 652 w 680"/>
                  <a:gd name="T49" fmla="*/ 255 h 510"/>
                  <a:gd name="T50" fmla="*/ 567 w 680"/>
                  <a:gd name="T51" fmla="*/ 369 h 510"/>
                  <a:gd name="T52" fmla="*/ 538 w 680"/>
                  <a:gd name="T53" fmla="*/ 482 h 510"/>
                  <a:gd name="T54" fmla="*/ 510 w 680"/>
                  <a:gd name="T55" fmla="*/ 454 h 510"/>
                  <a:gd name="T56" fmla="*/ 425 w 680"/>
                  <a:gd name="T57" fmla="*/ 482 h 510"/>
                  <a:gd name="T58" fmla="*/ 368 w 680"/>
                  <a:gd name="T59" fmla="*/ 510 h 510"/>
                  <a:gd name="T60" fmla="*/ 255 w 680"/>
                  <a:gd name="T61" fmla="*/ 454 h 510"/>
                  <a:gd name="T62" fmla="*/ 198 w 680"/>
                  <a:gd name="T63" fmla="*/ 482 h 510"/>
                  <a:gd name="T64" fmla="*/ 141 w 680"/>
                  <a:gd name="T65" fmla="*/ 425 h 510"/>
                  <a:gd name="T66" fmla="*/ 113 w 680"/>
                  <a:gd name="T67" fmla="*/ 425 h 510"/>
                  <a:gd name="T68" fmla="*/ 85 w 680"/>
                  <a:gd name="T69" fmla="*/ 397 h 510"/>
                  <a:gd name="T70" fmla="*/ 28 w 680"/>
                  <a:gd name="T7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0" h="510">
                    <a:moveTo>
                      <a:pt x="28" y="397"/>
                    </a:moveTo>
                    <a:lnTo>
                      <a:pt x="113" y="340"/>
                    </a:lnTo>
                    <a:lnTo>
                      <a:pt x="85" y="312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56" y="255"/>
                    </a:lnTo>
                    <a:lnTo>
                      <a:pt x="141" y="255"/>
                    </a:lnTo>
                    <a:lnTo>
                      <a:pt x="170" y="199"/>
                    </a:lnTo>
                    <a:lnTo>
                      <a:pt x="141" y="142"/>
                    </a:lnTo>
                    <a:lnTo>
                      <a:pt x="141" y="28"/>
                    </a:lnTo>
                    <a:lnTo>
                      <a:pt x="198" y="57"/>
                    </a:lnTo>
                    <a:lnTo>
                      <a:pt x="283" y="0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538" y="170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99"/>
                    </a:lnTo>
                    <a:lnTo>
                      <a:pt x="623" y="170"/>
                    </a:lnTo>
                    <a:lnTo>
                      <a:pt x="595" y="199"/>
                    </a:lnTo>
                    <a:lnTo>
                      <a:pt x="623" y="199"/>
                    </a:lnTo>
                    <a:lnTo>
                      <a:pt x="680" y="255"/>
                    </a:lnTo>
                    <a:lnTo>
                      <a:pt x="652" y="255"/>
                    </a:lnTo>
                    <a:lnTo>
                      <a:pt x="567" y="369"/>
                    </a:lnTo>
                    <a:lnTo>
                      <a:pt x="538" y="482"/>
                    </a:lnTo>
                    <a:lnTo>
                      <a:pt x="510" y="454"/>
                    </a:lnTo>
                    <a:lnTo>
                      <a:pt x="425" y="482"/>
                    </a:lnTo>
                    <a:lnTo>
                      <a:pt x="368" y="510"/>
                    </a:lnTo>
                    <a:lnTo>
                      <a:pt x="255" y="454"/>
                    </a:lnTo>
                    <a:lnTo>
                      <a:pt x="198" y="482"/>
                    </a:lnTo>
                    <a:lnTo>
                      <a:pt x="141" y="425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28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5761" y="5462"/>
                <a:ext cx="312" cy="340"/>
              </a:xfrm>
              <a:custGeom>
                <a:avLst/>
                <a:gdLst>
                  <a:gd name="T0" fmla="*/ 170 w 312"/>
                  <a:gd name="T1" fmla="*/ 0 h 340"/>
                  <a:gd name="T2" fmla="*/ 255 w 312"/>
                  <a:gd name="T3" fmla="*/ 0 h 340"/>
                  <a:gd name="T4" fmla="*/ 255 w 312"/>
                  <a:gd name="T5" fmla="*/ 85 h 340"/>
                  <a:gd name="T6" fmla="*/ 312 w 312"/>
                  <a:gd name="T7" fmla="*/ 85 h 340"/>
                  <a:gd name="T8" fmla="*/ 284 w 312"/>
                  <a:gd name="T9" fmla="*/ 199 h 340"/>
                  <a:gd name="T10" fmla="*/ 255 w 312"/>
                  <a:gd name="T11" fmla="*/ 255 h 340"/>
                  <a:gd name="T12" fmla="*/ 284 w 312"/>
                  <a:gd name="T13" fmla="*/ 312 h 340"/>
                  <a:gd name="T14" fmla="*/ 227 w 312"/>
                  <a:gd name="T15" fmla="*/ 312 h 340"/>
                  <a:gd name="T16" fmla="*/ 199 w 312"/>
                  <a:gd name="T17" fmla="*/ 284 h 340"/>
                  <a:gd name="T18" fmla="*/ 142 w 312"/>
                  <a:gd name="T19" fmla="*/ 312 h 340"/>
                  <a:gd name="T20" fmla="*/ 142 w 312"/>
                  <a:gd name="T21" fmla="*/ 340 h 340"/>
                  <a:gd name="T22" fmla="*/ 57 w 312"/>
                  <a:gd name="T23" fmla="*/ 312 h 340"/>
                  <a:gd name="T24" fmla="*/ 57 w 312"/>
                  <a:gd name="T25" fmla="*/ 284 h 340"/>
                  <a:gd name="T26" fmla="*/ 85 w 312"/>
                  <a:gd name="T27" fmla="*/ 255 h 340"/>
                  <a:gd name="T28" fmla="*/ 85 w 312"/>
                  <a:gd name="T29" fmla="*/ 199 h 340"/>
                  <a:gd name="T30" fmla="*/ 57 w 312"/>
                  <a:gd name="T31" fmla="*/ 255 h 340"/>
                  <a:gd name="T32" fmla="*/ 0 w 312"/>
                  <a:gd name="T33" fmla="*/ 199 h 340"/>
                  <a:gd name="T34" fmla="*/ 57 w 312"/>
                  <a:gd name="T35" fmla="*/ 170 h 340"/>
                  <a:gd name="T36" fmla="*/ 57 w 312"/>
                  <a:gd name="T37" fmla="*/ 142 h 340"/>
                  <a:gd name="T38" fmla="*/ 114 w 312"/>
                  <a:gd name="T39" fmla="*/ 142 h 340"/>
                  <a:gd name="T40" fmla="*/ 142 w 312"/>
                  <a:gd name="T41" fmla="*/ 85 h 340"/>
                  <a:gd name="T42" fmla="*/ 170 w 312"/>
                  <a:gd name="T43" fmla="*/ 85 h 340"/>
                  <a:gd name="T44" fmla="*/ 170 w 312"/>
                  <a:gd name="T4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2" h="340">
                    <a:moveTo>
                      <a:pt x="170" y="0"/>
                    </a:moveTo>
                    <a:lnTo>
                      <a:pt x="255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4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312"/>
                    </a:lnTo>
                    <a:lnTo>
                      <a:pt x="142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85" y="199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114" y="142"/>
                    </a:lnTo>
                    <a:lnTo>
                      <a:pt x="142" y="85"/>
                    </a:lnTo>
                    <a:lnTo>
                      <a:pt x="170" y="85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5535" y="5150"/>
                <a:ext cx="737" cy="511"/>
              </a:xfrm>
              <a:custGeom>
                <a:avLst/>
                <a:gdLst>
                  <a:gd name="T0" fmla="*/ 737 w 737"/>
                  <a:gd name="T1" fmla="*/ 199 h 511"/>
                  <a:gd name="T2" fmla="*/ 708 w 737"/>
                  <a:gd name="T3" fmla="*/ 142 h 511"/>
                  <a:gd name="T4" fmla="*/ 652 w 737"/>
                  <a:gd name="T5" fmla="*/ 142 h 511"/>
                  <a:gd name="T6" fmla="*/ 652 w 737"/>
                  <a:gd name="T7" fmla="*/ 57 h 511"/>
                  <a:gd name="T8" fmla="*/ 481 w 737"/>
                  <a:gd name="T9" fmla="*/ 85 h 511"/>
                  <a:gd name="T10" fmla="*/ 453 w 737"/>
                  <a:gd name="T11" fmla="*/ 0 h 511"/>
                  <a:gd name="T12" fmla="*/ 396 w 737"/>
                  <a:gd name="T13" fmla="*/ 0 h 511"/>
                  <a:gd name="T14" fmla="*/ 311 w 737"/>
                  <a:gd name="T15" fmla="*/ 57 h 511"/>
                  <a:gd name="T16" fmla="*/ 283 w 737"/>
                  <a:gd name="T17" fmla="*/ 142 h 511"/>
                  <a:gd name="T18" fmla="*/ 226 w 737"/>
                  <a:gd name="T19" fmla="*/ 114 h 511"/>
                  <a:gd name="T20" fmla="*/ 170 w 737"/>
                  <a:gd name="T21" fmla="*/ 170 h 511"/>
                  <a:gd name="T22" fmla="*/ 113 w 737"/>
                  <a:gd name="T23" fmla="*/ 142 h 511"/>
                  <a:gd name="T24" fmla="*/ 113 w 737"/>
                  <a:gd name="T25" fmla="*/ 199 h 511"/>
                  <a:gd name="T26" fmla="*/ 0 w 737"/>
                  <a:gd name="T27" fmla="*/ 227 h 511"/>
                  <a:gd name="T28" fmla="*/ 56 w 737"/>
                  <a:gd name="T29" fmla="*/ 255 h 511"/>
                  <a:gd name="T30" fmla="*/ 28 w 737"/>
                  <a:gd name="T31" fmla="*/ 312 h 511"/>
                  <a:gd name="T32" fmla="*/ 85 w 737"/>
                  <a:gd name="T33" fmla="*/ 425 h 511"/>
                  <a:gd name="T34" fmla="*/ 141 w 737"/>
                  <a:gd name="T35" fmla="*/ 482 h 511"/>
                  <a:gd name="T36" fmla="*/ 170 w 737"/>
                  <a:gd name="T37" fmla="*/ 397 h 511"/>
                  <a:gd name="T38" fmla="*/ 198 w 737"/>
                  <a:gd name="T39" fmla="*/ 454 h 511"/>
                  <a:gd name="T40" fmla="*/ 170 w 737"/>
                  <a:gd name="T41" fmla="*/ 511 h 511"/>
                  <a:gd name="T42" fmla="*/ 226 w 737"/>
                  <a:gd name="T43" fmla="*/ 482 h 511"/>
                  <a:gd name="T44" fmla="*/ 198 w 737"/>
                  <a:gd name="T45" fmla="*/ 511 h 511"/>
                  <a:gd name="T46" fmla="*/ 226 w 737"/>
                  <a:gd name="T47" fmla="*/ 511 h 511"/>
                  <a:gd name="T48" fmla="*/ 283 w 737"/>
                  <a:gd name="T49" fmla="*/ 482 h 511"/>
                  <a:gd name="T50" fmla="*/ 283 w 737"/>
                  <a:gd name="T51" fmla="*/ 454 h 511"/>
                  <a:gd name="T52" fmla="*/ 340 w 737"/>
                  <a:gd name="T53" fmla="*/ 454 h 511"/>
                  <a:gd name="T54" fmla="*/ 368 w 737"/>
                  <a:gd name="T55" fmla="*/ 397 h 511"/>
                  <a:gd name="T56" fmla="*/ 396 w 737"/>
                  <a:gd name="T57" fmla="*/ 397 h 511"/>
                  <a:gd name="T58" fmla="*/ 396 w 737"/>
                  <a:gd name="T59" fmla="*/ 312 h 511"/>
                  <a:gd name="T60" fmla="*/ 425 w 737"/>
                  <a:gd name="T61" fmla="*/ 255 h 511"/>
                  <a:gd name="T62" fmla="*/ 481 w 737"/>
                  <a:gd name="T63" fmla="*/ 255 h 511"/>
                  <a:gd name="T64" fmla="*/ 595 w 737"/>
                  <a:gd name="T65" fmla="*/ 170 h 511"/>
                  <a:gd name="T66" fmla="*/ 737 w 737"/>
                  <a:gd name="T67" fmla="*/ 199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37" h="511">
                    <a:moveTo>
                      <a:pt x="737" y="199"/>
                    </a:moveTo>
                    <a:lnTo>
                      <a:pt x="708" y="142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481" y="85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311" y="57"/>
                    </a:lnTo>
                    <a:lnTo>
                      <a:pt x="283" y="142"/>
                    </a:lnTo>
                    <a:lnTo>
                      <a:pt x="226" y="114"/>
                    </a:lnTo>
                    <a:lnTo>
                      <a:pt x="170" y="170"/>
                    </a:lnTo>
                    <a:lnTo>
                      <a:pt x="113" y="142"/>
                    </a:lnTo>
                    <a:lnTo>
                      <a:pt x="113" y="199"/>
                    </a:lnTo>
                    <a:lnTo>
                      <a:pt x="0" y="227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85" y="425"/>
                    </a:lnTo>
                    <a:lnTo>
                      <a:pt x="141" y="482"/>
                    </a:lnTo>
                    <a:lnTo>
                      <a:pt x="170" y="397"/>
                    </a:lnTo>
                    <a:lnTo>
                      <a:pt x="198" y="454"/>
                    </a:lnTo>
                    <a:lnTo>
                      <a:pt x="170" y="511"/>
                    </a:lnTo>
                    <a:lnTo>
                      <a:pt x="226" y="482"/>
                    </a:lnTo>
                    <a:lnTo>
                      <a:pt x="198" y="511"/>
                    </a:lnTo>
                    <a:lnTo>
                      <a:pt x="226" y="511"/>
                    </a:lnTo>
                    <a:lnTo>
                      <a:pt x="283" y="482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312"/>
                    </a:lnTo>
                    <a:lnTo>
                      <a:pt x="425" y="255"/>
                    </a:lnTo>
                    <a:lnTo>
                      <a:pt x="481" y="255"/>
                    </a:lnTo>
                    <a:lnTo>
                      <a:pt x="595" y="170"/>
                    </a:lnTo>
                    <a:lnTo>
                      <a:pt x="737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5223" y="5292"/>
                <a:ext cx="368" cy="227"/>
              </a:xfrm>
              <a:custGeom>
                <a:avLst/>
                <a:gdLst>
                  <a:gd name="T0" fmla="*/ 368 w 368"/>
                  <a:gd name="T1" fmla="*/ 113 h 227"/>
                  <a:gd name="T2" fmla="*/ 340 w 368"/>
                  <a:gd name="T3" fmla="*/ 170 h 227"/>
                  <a:gd name="T4" fmla="*/ 312 w 368"/>
                  <a:gd name="T5" fmla="*/ 198 h 227"/>
                  <a:gd name="T6" fmla="*/ 283 w 368"/>
                  <a:gd name="T7" fmla="*/ 170 h 227"/>
                  <a:gd name="T8" fmla="*/ 198 w 368"/>
                  <a:gd name="T9" fmla="*/ 170 h 227"/>
                  <a:gd name="T10" fmla="*/ 113 w 368"/>
                  <a:gd name="T11" fmla="*/ 227 h 227"/>
                  <a:gd name="T12" fmla="*/ 56 w 368"/>
                  <a:gd name="T13" fmla="*/ 198 h 227"/>
                  <a:gd name="T14" fmla="*/ 28 w 368"/>
                  <a:gd name="T15" fmla="*/ 170 h 227"/>
                  <a:gd name="T16" fmla="*/ 56 w 368"/>
                  <a:gd name="T17" fmla="*/ 142 h 227"/>
                  <a:gd name="T18" fmla="*/ 56 w 368"/>
                  <a:gd name="T19" fmla="*/ 85 h 227"/>
                  <a:gd name="T20" fmla="*/ 0 w 368"/>
                  <a:gd name="T21" fmla="*/ 28 h 227"/>
                  <a:gd name="T22" fmla="*/ 85 w 368"/>
                  <a:gd name="T23" fmla="*/ 57 h 227"/>
                  <a:gd name="T24" fmla="*/ 85 w 368"/>
                  <a:gd name="T25" fmla="*/ 28 h 227"/>
                  <a:gd name="T26" fmla="*/ 255 w 368"/>
                  <a:gd name="T27" fmla="*/ 28 h 227"/>
                  <a:gd name="T28" fmla="*/ 283 w 368"/>
                  <a:gd name="T29" fmla="*/ 0 h 227"/>
                  <a:gd name="T30" fmla="*/ 312 w 368"/>
                  <a:gd name="T31" fmla="*/ 57 h 227"/>
                  <a:gd name="T32" fmla="*/ 312 w 368"/>
                  <a:gd name="T33" fmla="*/ 85 h 227"/>
                  <a:gd name="T34" fmla="*/ 368 w 368"/>
                  <a:gd name="T3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227">
                    <a:moveTo>
                      <a:pt x="368" y="113"/>
                    </a:moveTo>
                    <a:lnTo>
                      <a:pt x="340" y="170"/>
                    </a:lnTo>
                    <a:lnTo>
                      <a:pt x="312" y="198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113" y="227"/>
                    </a:lnTo>
                    <a:lnTo>
                      <a:pt x="56" y="198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85"/>
                    </a:lnTo>
                    <a:lnTo>
                      <a:pt x="0" y="28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368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5421" y="4952"/>
                <a:ext cx="510" cy="425"/>
              </a:xfrm>
              <a:custGeom>
                <a:avLst/>
                <a:gdLst>
                  <a:gd name="T0" fmla="*/ 114 w 510"/>
                  <a:gd name="T1" fmla="*/ 397 h 425"/>
                  <a:gd name="T2" fmla="*/ 85 w 510"/>
                  <a:gd name="T3" fmla="*/ 340 h 425"/>
                  <a:gd name="T4" fmla="*/ 57 w 510"/>
                  <a:gd name="T5" fmla="*/ 368 h 425"/>
                  <a:gd name="T6" fmla="*/ 57 w 510"/>
                  <a:gd name="T7" fmla="*/ 340 h 425"/>
                  <a:gd name="T8" fmla="*/ 57 w 510"/>
                  <a:gd name="T9" fmla="*/ 312 h 425"/>
                  <a:gd name="T10" fmla="*/ 28 w 510"/>
                  <a:gd name="T11" fmla="*/ 255 h 425"/>
                  <a:gd name="T12" fmla="*/ 0 w 510"/>
                  <a:gd name="T13" fmla="*/ 255 h 425"/>
                  <a:gd name="T14" fmla="*/ 0 w 510"/>
                  <a:gd name="T15" fmla="*/ 170 h 425"/>
                  <a:gd name="T16" fmla="*/ 28 w 510"/>
                  <a:gd name="T17" fmla="*/ 113 h 425"/>
                  <a:gd name="T18" fmla="*/ 85 w 510"/>
                  <a:gd name="T19" fmla="*/ 56 h 425"/>
                  <a:gd name="T20" fmla="*/ 142 w 510"/>
                  <a:gd name="T21" fmla="*/ 0 h 425"/>
                  <a:gd name="T22" fmla="*/ 227 w 510"/>
                  <a:gd name="T23" fmla="*/ 56 h 425"/>
                  <a:gd name="T24" fmla="*/ 227 w 510"/>
                  <a:gd name="T25" fmla="*/ 85 h 425"/>
                  <a:gd name="T26" fmla="*/ 284 w 510"/>
                  <a:gd name="T27" fmla="*/ 113 h 425"/>
                  <a:gd name="T28" fmla="*/ 340 w 510"/>
                  <a:gd name="T29" fmla="*/ 85 h 425"/>
                  <a:gd name="T30" fmla="*/ 340 w 510"/>
                  <a:gd name="T31" fmla="*/ 28 h 425"/>
                  <a:gd name="T32" fmla="*/ 397 w 510"/>
                  <a:gd name="T33" fmla="*/ 56 h 425"/>
                  <a:gd name="T34" fmla="*/ 482 w 510"/>
                  <a:gd name="T35" fmla="*/ 0 h 425"/>
                  <a:gd name="T36" fmla="*/ 482 w 510"/>
                  <a:gd name="T37" fmla="*/ 85 h 425"/>
                  <a:gd name="T38" fmla="*/ 482 w 510"/>
                  <a:gd name="T39" fmla="*/ 142 h 425"/>
                  <a:gd name="T40" fmla="*/ 510 w 510"/>
                  <a:gd name="T41" fmla="*/ 198 h 425"/>
                  <a:gd name="T42" fmla="*/ 425 w 510"/>
                  <a:gd name="T43" fmla="*/ 255 h 425"/>
                  <a:gd name="T44" fmla="*/ 397 w 510"/>
                  <a:gd name="T45" fmla="*/ 340 h 425"/>
                  <a:gd name="T46" fmla="*/ 340 w 510"/>
                  <a:gd name="T47" fmla="*/ 312 h 425"/>
                  <a:gd name="T48" fmla="*/ 284 w 510"/>
                  <a:gd name="T49" fmla="*/ 368 h 425"/>
                  <a:gd name="T50" fmla="*/ 227 w 510"/>
                  <a:gd name="T51" fmla="*/ 340 h 425"/>
                  <a:gd name="T52" fmla="*/ 227 w 510"/>
                  <a:gd name="T53" fmla="*/ 397 h 425"/>
                  <a:gd name="T54" fmla="*/ 114 w 510"/>
                  <a:gd name="T55" fmla="*/ 425 h 425"/>
                  <a:gd name="T56" fmla="*/ 114 w 510"/>
                  <a:gd name="T57" fmla="*/ 39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25">
                    <a:moveTo>
                      <a:pt x="114" y="397"/>
                    </a:moveTo>
                    <a:lnTo>
                      <a:pt x="85" y="340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85" y="56"/>
                    </a:lnTo>
                    <a:lnTo>
                      <a:pt x="142" y="0"/>
                    </a:lnTo>
                    <a:lnTo>
                      <a:pt x="227" y="56"/>
                    </a:lnTo>
                    <a:lnTo>
                      <a:pt x="227" y="85"/>
                    </a:lnTo>
                    <a:lnTo>
                      <a:pt x="284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397" y="56"/>
                    </a:lnTo>
                    <a:lnTo>
                      <a:pt x="482" y="0"/>
                    </a:lnTo>
                    <a:lnTo>
                      <a:pt x="482" y="85"/>
                    </a:lnTo>
                    <a:lnTo>
                      <a:pt x="482" y="142"/>
                    </a:lnTo>
                    <a:lnTo>
                      <a:pt x="510" y="198"/>
                    </a:lnTo>
                    <a:lnTo>
                      <a:pt x="425" y="255"/>
                    </a:lnTo>
                    <a:lnTo>
                      <a:pt x="397" y="340"/>
                    </a:lnTo>
                    <a:lnTo>
                      <a:pt x="340" y="312"/>
                    </a:lnTo>
                    <a:lnTo>
                      <a:pt x="284" y="368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425"/>
                    </a:lnTo>
                    <a:lnTo>
                      <a:pt x="114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5053" y="5065"/>
                <a:ext cx="425" cy="284"/>
              </a:xfrm>
              <a:custGeom>
                <a:avLst/>
                <a:gdLst>
                  <a:gd name="T0" fmla="*/ 425 w 425"/>
                  <a:gd name="T1" fmla="*/ 255 h 284"/>
                  <a:gd name="T2" fmla="*/ 425 w 425"/>
                  <a:gd name="T3" fmla="*/ 199 h 284"/>
                  <a:gd name="T4" fmla="*/ 396 w 425"/>
                  <a:gd name="T5" fmla="*/ 142 h 284"/>
                  <a:gd name="T6" fmla="*/ 368 w 425"/>
                  <a:gd name="T7" fmla="*/ 142 h 284"/>
                  <a:gd name="T8" fmla="*/ 368 w 425"/>
                  <a:gd name="T9" fmla="*/ 57 h 284"/>
                  <a:gd name="T10" fmla="*/ 311 w 425"/>
                  <a:gd name="T11" fmla="*/ 85 h 284"/>
                  <a:gd name="T12" fmla="*/ 198 w 425"/>
                  <a:gd name="T13" fmla="*/ 0 h 284"/>
                  <a:gd name="T14" fmla="*/ 170 w 425"/>
                  <a:gd name="T15" fmla="*/ 29 h 284"/>
                  <a:gd name="T16" fmla="*/ 141 w 425"/>
                  <a:gd name="T17" fmla="*/ 0 h 284"/>
                  <a:gd name="T18" fmla="*/ 56 w 425"/>
                  <a:gd name="T19" fmla="*/ 29 h 284"/>
                  <a:gd name="T20" fmla="*/ 0 w 425"/>
                  <a:gd name="T21" fmla="*/ 29 h 284"/>
                  <a:gd name="T22" fmla="*/ 0 w 425"/>
                  <a:gd name="T23" fmla="*/ 114 h 284"/>
                  <a:gd name="T24" fmla="*/ 56 w 425"/>
                  <a:gd name="T25" fmla="*/ 199 h 284"/>
                  <a:gd name="T26" fmla="*/ 141 w 425"/>
                  <a:gd name="T27" fmla="*/ 199 h 284"/>
                  <a:gd name="T28" fmla="*/ 170 w 425"/>
                  <a:gd name="T29" fmla="*/ 255 h 284"/>
                  <a:gd name="T30" fmla="*/ 255 w 425"/>
                  <a:gd name="T31" fmla="*/ 284 h 284"/>
                  <a:gd name="T32" fmla="*/ 255 w 425"/>
                  <a:gd name="T33" fmla="*/ 255 h 284"/>
                  <a:gd name="T34" fmla="*/ 425 w 425"/>
                  <a:gd name="T35" fmla="*/ 25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5" h="284">
                    <a:moveTo>
                      <a:pt x="425" y="255"/>
                    </a:moveTo>
                    <a:lnTo>
                      <a:pt x="425" y="199"/>
                    </a:lnTo>
                    <a:lnTo>
                      <a:pt x="396" y="142"/>
                    </a:lnTo>
                    <a:lnTo>
                      <a:pt x="368" y="142"/>
                    </a:lnTo>
                    <a:lnTo>
                      <a:pt x="368" y="57"/>
                    </a:lnTo>
                    <a:lnTo>
                      <a:pt x="311" y="85"/>
                    </a:lnTo>
                    <a:lnTo>
                      <a:pt x="198" y="0"/>
                    </a:lnTo>
                    <a:lnTo>
                      <a:pt x="170" y="29"/>
                    </a:lnTo>
                    <a:lnTo>
                      <a:pt x="141" y="0"/>
                    </a:lnTo>
                    <a:lnTo>
                      <a:pt x="56" y="29"/>
                    </a:lnTo>
                    <a:lnTo>
                      <a:pt x="0" y="29"/>
                    </a:lnTo>
                    <a:lnTo>
                      <a:pt x="0" y="114"/>
                    </a:lnTo>
                    <a:lnTo>
                      <a:pt x="56" y="199"/>
                    </a:lnTo>
                    <a:lnTo>
                      <a:pt x="141" y="199"/>
                    </a:lnTo>
                    <a:lnTo>
                      <a:pt x="170" y="255"/>
                    </a:lnTo>
                    <a:lnTo>
                      <a:pt x="255" y="284"/>
                    </a:lnTo>
                    <a:lnTo>
                      <a:pt x="255" y="255"/>
                    </a:lnTo>
                    <a:lnTo>
                      <a:pt x="425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5081" y="4583"/>
                <a:ext cx="539" cy="567"/>
              </a:xfrm>
              <a:custGeom>
                <a:avLst/>
                <a:gdLst>
                  <a:gd name="T0" fmla="*/ 482 w 539"/>
                  <a:gd name="T1" fmla="*/ 369 h 567"/>
                  <a:gd name="T2" fmla="*/ 368 w 539"/>
                  <a:gd name="T3" fmla="*/ 482 h 567"/>
                  <a:gd name="T4" fmla="*/ 340 w 539"/>
                  <a:gd name="T5" fmla="*/ 539 h 567"/>
                  <a:gd name="T6" fmla="*/ 283 w 539"/>
                  <a:gd name="T7" fmla="*/ 567 h 567"/>
                  <a:gd name="T8" fmla="*/ 170 w 539"/>
                  <a:gd name="T9" fmla="*/ 482 h 567"/>
                  <a:gd name="T10" fmla="*/ 142 w 539"/>
                  <a:gd name="T11" fmla="*/ 511 h 567"/>
                  <a:gd name="T12" fmla="*/ 113 w 539"/>
                  <a:gd name="T13" fmla="*/ 482 h 567"/>
                  <a:gd name="T14" fmla="*/ 28 w 539"/>
                  <a:gd name="T15" fmla="*/ 511 h 567"/>
                  <a:gd name="T16" fmla="*/ 0 w 539"/>
                  <a:gd name="T17" fmla="*/ 454 h 567"/>
                  <a:gd name="T18" fmla="*/ 28 w 539"/>
                  <a:gd name="T19" fmla="*/ 454 h 567"/>
                  <a:gd name="T20" fmla="*/ 28 w 539"/>
                  <a:gd name="T21" fmla="*/ 397 h 567"/>
                  <a:gd name="T22" fmla="*/ 0 w 539"/>
                  <a:gd name="T23" fmla="*/ 397 h 567"/>
                  <a:gd name="T24" fmla="*/ 0 w 539"/>
                  <a:gd name="T25" fmla="*/ 369 h 567"/>
                  <a:gd name="T26" fmla="*/ 28 w 539"/>
                  <a:gd name="T27" fmla="*/ 369 h 567"/>
                  <a:gd name="T28" fmla="*/ 28 w 539"/>
                  <a:gd name="T29" fmla="*/ 312 h 567"/>
                  <a:gd name="T30" fmla="*/ 0 w 539"/>
                  <a:gd name="T31" fmla="*/ 284 h 567"/>
                  <a:gd name="T32" fmla="*/ 85 w 539"/>
                  <a:gd name="T33" fmla="*/ 227 h 567"/>
                  <a:gd name="T34" fmla="*/ 142 w 539"/>
                  <a:gd name="T35" fmla="*/ 227 h 567"/>
                  <a:gd name="T36" fmla="*/ 142 w 539"/>
                  <a:gd name="T37" fmla="*/ 199 h 567"/>
                  <a:gd name="T38" fmla="*/ 170 w 539"/>
                  <a:gd name="T39" fmla="*/ 142 h 567"/>
                  <a:gd name="T40" fmla="*/ 227 w 539"/>
                  <a:gd name="T41" fmla="*/ 114 h 567"/>
                  <a:gd name="T42" fmla="*/ 255 w 539"/>
                  <a:gd name="T43" fmla="*/ 170 h 567"/>
                  <a:gd name="T44" fmla="*/ 312 w 539"/>
                  <a:gd name="T45" fmla="*/ 170 h 567"/>
                  <a:gd name="T46" fmla="*/ 312 w 539"/>
                  <a:gd name="T47" fmla="*/ 142 h 567"/>
                  <a:gd name="T48" fmla="*/ 368 w 539"/>
                  <a:gd name="T49" fmla="*/ 142 h 567"/>
                  <a:gd name="T50" fmla="*/ 368 w 539"/>
                  <a:gd name="T51" fmla="*/ 170 h 567"/>
                  <a:gd name="T52" fmla="*/ 397 w 539"/>
                  <a:gd name="T53" fmla="*/ 142 h 567"/>
                  <a:gd name="T54" fmla="*/ 425 w 539"/>
                  <a:gd name="T55" fmla="*/ 114 h 567"/>
                  <a:gd name="T56" fmla="*/ 368 w 539"/>
                  <a:gd name="T57" fmla="*/ 57 h 567"/>
                  <a:gd name="T58" fmla="*/ 397 w 539"/>
                  <a:gd name="T59" fmla="*/ 57 h 567"/>
                  <a:gd name="T60" fmla="*/ 425 w 539"/>
                  <a:gd name="T61" fmla="*/ 0 h 567"/>
                  <a:gd name="T62" fmla="*/ 454 w 539"/>
                  <a:gd name="T63" fmla="*/ 29 h 567"/>
                  <a:gd name="T64" fmla="*/ 454 w 539"/>
                  <a:gd name="T65" fmla="*/ 57 h 567"/>
                  <a:gd name="T66" fmla="*/ 539 w 539"/>
                  <a:gd name="T67" fmla="*/ 85 h 567"/>
                  <a:gd name="T68" fmla="*/ 539 w 539"/>
                  <a:gd name="T69" fmla="*/ 142 h 567"/>
                  <a:gd name="T70" fmla="*/ 510 w 539"/>
                  <a:gd name="T71" fmla="*/ 170 h 567"/>
                  <a:gd name="T72" fmla="*/ 510 w 539"/>
                  <a:gd name="T73" fmla="*/ 199 h 567"/>
                  <a:gd name="T74" fmla="*/ 482 w 539"/>
                  <a:gd name="T75" fmla="*/ 227 h 567"/>
                  <a:gd name="T76" fmla="*/ 510 w 539"/>
                  <a:gd name="T77" fmla="*/ 284 h 567"/>
                  <a:gd name="T78" fmla="*/ 454 w 539"/>
                  <a:gd name="T79" fmla="*/ 312 h 567"/>
                  <a:gd name="T80" fmla="*/ 482 w 539"/>
                  <a:gd name="T81" fmla="*/ 36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9" h="567">
                    <a:moveTo>
                      <a:pt x="482" y="369"/>
                    </a:moveTo>
                    <a:lnTo>
                      <a:pt x="368" y="482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170" y="482"/>
                    </a:lnTo>
                    <a:lnTo>
                      <a:pt x="142" y="511"/>
                    </a:lnTo>
                    <a:lnTo>
                      <a:pt x="113" y="482"/>
                    </a:lnTo>
                    <a:lnTo>
                      <a:pt x="28" y="511"/>
                    </a:lnTo>
                    <a:lnTo>
                      <a:pt x="0" y="454"/>
                    </a:lnTo>
                    <a:lnTo>
                      <a:pt x="28" y="454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369"/>
                    </a:lnTo>
                    <a:lnTo>
                      <a:pt x="28" y="369"/>
                    </a:lnTo>
                    <a:lnTo>
                      <a:pt x="28" y="312"/>
                    </a:lnTo>
                    <a:lnTo>
                      <a:pt x="0" y="284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99"/>
                    </a:lnTo>
                    <a:lnTo>
                      <a:pt x="170" y="142"/>
                    </a:lnTo>
                    <a:lnTo>
                      <a:pt x="227" y="114"/>
                    </a:lnTo>
                    <a:lnTo>
                      <a:pt x="255" y="170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368" y="142"/>
                    </a:lnTo>
                    <a:lnTo>
                      <a:pt x="368" y="170"/>
                    </a:lnTo>
                    <a:lnTo>
                      <a:pt x="397" y="142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0"/>
                    </a:lnTo>
                    <a:lnTo>
                      <a:pt x="454" y="29"/>
                    </a:lnTo>
                    <a:lnTo>
                      <a:pt x="454" y="57"/>
                    </a:lnTo>
                    <a:lnTo>
                      <a:pt x="539" y="85"/>
                    </a:lnTo>
                    <a:lnTo>
                      <a:pt x="539" y="142"/>
                    </a:lnTo>
                    <a:lnTo>
                      <a:pt x="510" y="170"/>
                    </a:lnTo>
                    <a:lnTo>
                      <a:pt x="510" y="199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54" y="312"/>
                    </a:lnTo>
                    <a:lnTo>
                      <a:pt x="482" y="3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4882" y="4867"/>
                <a:ext cx="227" cy="227"/>
              </a:xfrm>
              <a:custGeom>
                <a:avLst/>
                <a:gdLst>
                  <a:gd name="T0" fmla="*/ 199 w 227"/>
                  <a:gd name="T1" fmla="*/ 0 h 227"/>
                  <a:gd name="T2" fmla="*/ 227 w 227"/>
                  <a:gd name="T3" fmla="*/ 28 h 227"/>
                  <a:gd name="T4" fmla="*/ 227 w 227"/>
                  <a:gd name="T5" fmla="*/ 85 h 227"/>
                  <a:gd name="T6" fmla="*/ 199 w 227"/>
                  <a:gd name="T7" fmla="*/ 85 h 227"/>
                  <a:gd name="T8" fmla="*/ 199 w 227"/>
                  <a:gd name="T9" fmla="*/ 113 h 227"/>
                  <a:gd name="T10" fmla="*/ 227 w 227"/>
                  <a:gd name="T11" fmla="*/ 113 h 227"/>
                  <a:gd name="T12" fmla="*/ 227 w 227"/>
                  <a:gd name="T13" fmla="*/ 170 h 227"/>
                  <a:gd name="T14" fmla="*/ 199 w 227"/>
                  <a:gd name="T15" fmla="*/ 170 h 227"/>
                  <a:gd name="T16" fmla="*/ 227 w 227"/>
                  <a:gd name="T17" fmla="*/ 227 h 227"/>
                  <a:gd name="T18" fmla="*/ 171 w 227"/>
                  <a:gd name="T19" fmla="*/ 227 h 227"/>
                  <a:gd name="T20" fmla="*/ 86 w 227"/>
                  <a:gd name="T21" fmla="*/ 170 h 227"/>
                  <a:gd name="T22" fmla="*/ 86 w 227"/>
                  <a:gd name="T23" fmla="*/ 141 h 227"/>
                  <a:gd name="T24" fmla="*/ 29 w 227"/>
                  <a:gd name="T25" fmla="*/ 113 h 227"/>
                  <a:gd name="T26" fmla="*/ 0 w 227"/>
                  <a:gd name="T27" fmla="*/ 28 h 227"/>
                  <a:gd name="T28" fmla="*/ 57 w 227"/>
                  <a:gd name="T29" fmla="*/ 28 h 227"/>
                  <a:gd name="T30" fmla="*/ 114 w 227"/>
                  <a:gd name="T31" fmla="*/ 28 h 227"/>
                  <a:gd name="T32" fmla="*/ 142 w 227"/>
                  <a:gd name="T33" fmla="*/ 0 h 227"/>
                  <a:gd name="T34" fmla="*/ 171 w 227"/>
                  <a:gd name="T35" fmla="*/ 28 h 227"/>
                  <a:gd name="T36" fmla="*/ 199 w 227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227">
                    <a:moveTo>
                      <a:pt x="199" y="0"/>
                    </a:moveTo>
                    <a:lnTo>
                      <a:pt x="227" y="28"/>
                    </a:lnTo>
                    <a:lnTo>
                      <a:pt x="227" y="85"/>
                    </a:lnTo>
                    <a:lnTo>
                      <a:pt x="199" y="85"/>
                    </a:lnTo>
                    <a:lnTo>
                      <a:pt x="199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99" y="170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86" y="170"/>
                    </a:lnTo>
                    <a:lnTo>
                      <a:pt x="86" y="141"/>
                    </a:lnTo>
                    <a:lnTo>
                      <a:pt x="29" y="113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4741" y="4527"/>
                <a:ext cx="170" cy="226"/>
              </a:xfrm>
              <a:custGeom>
                <a:avLst/>
                <a:gdLst>
                  <a:gd name="T0" fmla="*/ 85 w 170"/>
                  <a:gd name="T1" fmla="*/ 28 h 226"/>
                  <a:gd name="T2" fmla="*/ 56 w 170"/>
                  <a:gd name="T3" fmla="*/ 0 h 226"/>
                  <a:gd name="T4" fmla="*/ 28 w 170"/>
                  <a:gd name="T5" fmla="*/ 28 h 226"/>
                  <a:gd name="T6" fmla="*/ 0 w 170"/>
                  <a:gd name="T7" fmla="*/ 28 h 226"/>
                  <a:gd name="T8" fmla="*/ 56 w 170"/>
                  <a:gd name="T9" fmla="*/ 141 h 226"/>
                  <a:gd name="T10" fmla="*/ 85 w 170"/>
                  <a:gd name="T11" fmla="*/ 170 h 226"/>
                  <a:gd name="T12" fmla="*/ 85 w 170"/>
                  <a:gd name="T13" fmla="*/ 226 h 226"/>
                  <a:gd name="T14" fmla="*/ 141 w 170"/>
                  <a:gd name="T15" fmla="*/ 198 h 226"/>
                  <a:gd name="T16" fmla="*/ 170 w 170"/>
                  <a:gd name="T17" fmla="*/ 170 h 226"/>
                  <a:gd name="T18" fmla="*/ 141 w 170"/>
                  <a:gd name="T19" fmla="*/ 85 h 226"/>
                  <a:gd name="T20" fmla="*/ 113 w 170"/>
                  <a:gd name="T21" fmla="*/ 85 h 226"/>
                  <a:gd name="T22" fmla="*/ 113 w 170"/>
                  <a:gd name="T23" fmla="*/ 56 h 226"/>
                  <a:gd name="T24" fmla="*/ 85 w 170"/>
                  <a:gd name="T25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85" y="28"/>
                    </a:move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56" y="141"/>
                    </a:lnTo>
                    <a:lnTo>
                      <a:pt x="85" y="170"/>
                    </a:lnTo>
                    <a:lnTo>
                      <a:pt x="85" y="226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141" y="85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4571" y="4668"/>
                <a:ext cx="311" cy="227"/>
              </a:xfrm>
              <a:custGeom>
                <a:avLst/>
                <a:gdLst>
                  <a:gd name="T0" fmla="*/ 226 w 311"/>
                  <a:gd name="T1" fmla="*/ 0 h 227"/>
                  <a:gd name="T2" fmla="*/ 141 w 311"/>
                  <a:gd name="T3" fmla="*/ 0 h 227"/>
                  <a:gd name="T4" fmla="*/ 113 w 311"/>
                  <a:gd name="T5" fmla="*/ 29 h 227"/>
                  <a:gd name="T6" fmla="*/ 85 w 311"/>
                  <a:gd name="T7" fmla="*/ 29 h 227"/>
                  <a:gd name="T8" fmla="*/ 56 w 311"/>
                  <a:gd name="T9" fmla="*/ 57 h 227"/>
                  <a:gd name="T10" fmla="*/ 0 w 311"/>
                  <a:gd name="T11" fmla="*/ 85 h 227"/>
                  <a:gd name="T12" fmla="*/ 28 w 311"/>
                  <a:gd name="T13" fmla="*/ 114 h 227"/>
                  <a:gd name="T14" fmla="*/ 28 w 311"/>
                  <a:gd name="T15" fmla="*/ 142 h 227"/>
                  <a:gd name="T16" fmla="*/ 28 w 311"/>
                  <a:gd name="T17" fmla="*/ 170 h 227"/>
                  <a:gd name="T18" fmla="*/ 85 w 311"/>
                  <a:gd name="T19" fmla="*/ 227 h 227"/>
                  <a:gd name="T20" fmla="*/ 141 w 311"/>
                  <a:gd name="T21" fmla="*/ 170 h 227"/>
                  <a:gd name="T22" fmla="*/ 198 w 311"/>
                  <a:gd name="T23" fmla="*/ 170 h 227"/>
                  <a:gd name="T24" fmla="*/ 283 w 311"/>
                  <a:gd name="T25" fmla="*/ 199 h 227"/>
                  <a:gd name="T26" fmla="*/ 311 w 311"/>
                  <a:gd name="T27" fmla="*/ 142 h 227"/>
                  <a:gd name="T28" fmla="*/ 311 w 311"/>
                  <a:gd name="T29" fmla="*/ 57 h 227"/>
                  <a:gd name="T30" fmla="*/ 255 w 311"/>
                  <a:gd name="T31" fmla="*/ 85 h 227"/>
                  <a:gd name="T32" fmla="*/ 255 w 311"/>
                  <a:gd name="T33" fmla="*/ 29 h 227"/>
                  <a:gd name="T34" fmla="*/ 226 w 311"/>
                  <a:gd name="T3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26" y="0"/>
                    </a:moveTo>
                    <a:lnTo>
                      <a:pt x="141" y="0"/>
                    </a:lnTo>
                    <a:lnTo>
                      <a:pt x="113" y="29"/>
                    </a:lnTo>
                    <a:lnTo>
                      <a:pt x="85" y="29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4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85" y="227"/>
                    </a:lnTo>
                    <a:lnTo>
                      <a:pt x="141" y="170"/>
                    </a:lnTo>
                    <a:lnTo>
                      <a:pt x="198" y="170"/>
                    </a:lnTo>
                    <a:lnTo>
                      <a:pt x="283" y="199"/>
                    </a:lnTo>
                    <a:lnTo>
                      <a:pt x="311" y="142"/>
                    </a:lnTo>
                    <a:lnTo>
                      <a:pt x="311" y="57"/>
                    </a:lnTo>
                    <a:lnTo>
                      <a:pt x="255" y="85"/>
                    </a:lnTo>
                    <a:lnTo>
                      <a:pt x="255" y="2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3380" y="3789"/>
                <a:ext cx="1191" cy="1049"/>
              </a:xfrm>
              <a:custGeom>
                <a:avLst/>
                <a:gdLst>
                  <a:gd name="T0" fmla="*/ 1162 w 1191"/>
                  <a:gd name="T1" fmla="*/ 482 h 1049"/>
                  <a:gd name="T2" fmla="*/ 1191 w 1191"/>
                  <a:gd name="T3" fmla="*/ 567 h 1049"/>
                  <a:gd name="T4" fmla="*/ 1162 w 1191"/>
                  <a:gd name="T5" fmla="*/ 681 h 1049"/>
                  <a:gd name="T6" fmla="*/ 1077 w 1191"/>
                  <a:gd name="T7" fmla="*/ 709 h 1049"/>
                  <a:gd name="T8" fmla="*/ 992 w 1191"/>
                  <a:gd name="T9" fmla="*/ 709 h 1049"/>
                  <a:gd name="T10" fmla="*/ 935 w 1191"/>
                  <a:gd name="T11" fmla="*/ 681 h 1049"/>
                  <a:gd name="T12" fmla="*/ 879 w 1191"/>
                  <a:gd name="T13" fmla="*/ 794 h 1049"/>
                  <a:gd name="T14" fmla="*/ 822 w 1191"/>
                  <a:gd name="T15" fmla="*/ 823 h 1049"/>
                  <a:gd name="T16" fmla="*/ 794 w 1191"/>
                  <a:gd name="T17" fmla="*/ 936 h 1049"/>
                  <a:gd name="T18" fmla="*/ 822 w 1191"/>
                  <a:gd name="T19" fmla="*/ 936 h 1049"/>
                  <a:gd name="T20" fmla="*/ 907 w 1191"/>
                  <a:gd name="T21" fmla="*/ 936 h 1049"/>
                  <a:gd name="T22" fmla="*/ 850 w 1191"/>
                  <a:gd name="T23" fmla="*/ 1049 h 1049"/>
                  <a:gd name="T24" fmla="*/ 709 w 1191"/>
                  <a:gd name="T25" fmla="*/ 1021 h 1049"/>
                  <a:gd name="T26" fmla="*/ 624 w 1191"/>
                  <a:gd name="T27" fmla="*/ 936 h 1049"/>
                  <a:gd name="T28" fmla="*/ 567 w 1191"/>
                  <a:gd name="T29" fmla="*/ 851 h 1049"/>
                  <a:gd name="T30" fmla="*/ 510 w 1191"/>
                  <a:gd name="T31" fmla="*/ 879 h 1049"/>
                  <a:gd name="T32" fmla="*/ 482 w 1191"/>
                  <a:gd name="T33" fmla="*/ 823 h 1049"/>
                  <a:gd name="T34" fmla="*/ 482 w 1191"/>
                  <a:gd name="T35" fmla="*/ 738 h 1049"/>
                  <a:gd name="T36" fmla="*/ 454 w 1191"/>
                  <a:gd name="T37" fmla="*/ 681 h 1049"/>
                  <a:gd name="T38" fmla="*/ 454 w 1191"/>
                  <a:gd name="T39" fmla="*/ 596 h 1049"/>
                  <a:gd name="T40" fmla="*/ 369 w 1191"/>
                  <a:gd name="T41" fmla="*/ 539 h 1049"/>
                  <a:gd name="T42" fmla="*/ 198 w 1191"/>
                  <a:gd name="T43" fmla="*/ 567 h 1049"/>
                  <a:gd name="T44" fmla="*/ 113 w 1191"/>
                  <a:gd name="T45" fmla="*/ 539 h 1049"/>
                  <a:gd name="T46" fmla="*/ 0 w 1191"/>
                  <a:gd name="T47" fmla="*/ 511 h 1049"/>
                  <a:gd name="T48" fmla="*/ 28 w 1191"/>
                  <a:gd name="T49" fmla="*/ 397 h 1049"/>
                  <a:gd name="T50" fmla="*/ 85 w 1191"/>
                  <a:gd name="T51" fmla="*/ 426 h 1049"/>
                  <a:gd name="T52" fmla="*/ 227 w 1191"/>
                  <a:gd name="T53" fmla="*/ 426 h 1049"/>
                  <a:gd name="T54" fmla="*/ 312 w 1191"/>
                  <a:gd name="T55" fmla="*/ 369 h 1049"/>
                  <a:gd name="T56" fmla="*/ 425 w 1191"/>
                  <a:gd name="T57" fmla="*/ 256 h 1049"/>
                  <a:gd name="T58" fmla="*/ 454 w 1191"/>
                  <a:gd name="T59" fmla="*/ 171 h 1049"/>
                  <a:gd name="T60" fmla="*/ 567 w 1191"/>
                  <a:gd name="T61" fmla="*/ 199 h 1049"/>
                  <a:gd name="T62" fmla="*/ 652 w 1191"/>
                  <a:gd name="T63" fmla="*/ 256 h 1049"/>
                  <a:gd name="T64" fmla="*/ 709 w 1191"/>
                  <a:gd name="T65" fmla="*/ 199 h 1049"/>
                  <a:gd name="T66" fmla="*/ 794 w 1191"/>
                  <a:gd name="T67" fmla="*/ 199 h 1049"/>
                  <a:gd name="T68" fmla="*/ 765 w 1191"/>
                  <a:gd name="T69" fmla="*/ 142 h 1049"/>
                  <a:gd name="T70" fmla="*/ 822 w 1191"/>
                  <a:gd name="T71" fmla="*/ 57 h 1049"/>
                  <a:gd name="T72" fmla="*/ 992 w 1191"/>
                  <a:gd name="T73" fmla="*/ 57 h 1049"/>
                  <a:gd name="T74" fmla="*/ 992 w 1191"/>
                  <a:gd name="T75" fmla="*/ 227 h 1049"/>
                  <a:gd name="T76" fmla="*/ 1106 w 1191"/>
                  <a:gd name="T77" fmla="*/ 227 h 1049"/>
                  <a:gd name="T78" fmla="*/ 1077 w 1191"/>
                  <a:gd name="T79" fmla="*/ 341 h 1049"/>
                  <a:gd name="T80" fmla="*/ 1162 w 1191"/>
                  <a:gd name="T81" fmla="*/ 426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1" h="1049">
                    <a:moveTo>
                      <a:pt x="1162" y="454"/>
                    </a:moveTo>
                    <a:lnTo>
                      <a:pt x="1162" y="482"/>
                    </a:lnTo>
                    <a:lnTo>
                      <a:pt x="1191" y="539"/>
                    </a:lnTo>
                    <a:lnTo>
                      <a:pt x="1191" y="567"/>
                    </a:lnTo>
                    <a:lnTo>
                      <a:pt x="1162" y="596"/>
                    </a:lnTo>
                    <a:lnTo>
                      <a:pt x="1162" y="681"/>
                    </a:lnTo>
                    <a:lnTo>
                      <a:pt x="1191" y="709"/>
                    </a:lnTo>
                    <a:lnTo>
                      <a:pt x="1077" y="709"/>
                    </a:lnTo>
                    <a:lnTo>
                      <a:pt x="1049" y="738"/>
                    </a:lnTo>
                    <a:lnTo>
                      <a:pt x="992" y="709"/>
                    </a:lnTo>
                    <a:lnTo>
                      <a:pt x="935" y="766"/>
                    </a:lnTo>
                    <a:lnTo>
                      <a:pt x="935" y="681"/>
                    </a:lnTo>
                    <a:lnTo>
                      <a:pt x="879" y="738"/>
                    </a:lnTo>
                    <a:lnTo>
                      <a:pt x="879" y="794"/>
                    </a:lnTo>
                    <a:lnTo>
                      <a:pt x="907" y="823"/>
                    </a:lnTo>
                    <a:lnTo>
                      <a:pt x="822" y="823"/>
                    </a:lnTo>
                    <a:lnTo>
                      <a:pt x="822" y="879"/>
                    </a:lnTo>
                    <a:lnTo>
                      <a:pt x="794" y="936"/>
                    </a:lnTo>
                    <a:lnTo>
                      <a:pt x="850" y="879"/>
                    </a:lnTo>
                    <a:lnTo>
                      <a:pt x="822" y="936"/>
                    </a:lnTo>
                    <a:lnTo>
                      <a:pt x="879" y="908"/>
                    </a:lnTo>
                    <a:lnTo>
                      <a:pt x="907" y="936"/>
                    </a:lnTo>
                    <a:lnTo>
                      <a:pt x="907" y="993"/>
                    </a:lnTo>
                    <a:lnTo>
                      <a:pt x="850" y="1049"/>
                    </a:lnTo>
                    <a:lnTo>
                      <a:pt x="794" y="1021"/>
                    </a:lnTo>
                    <a:lnTo>
                      <a:pt x="709" y="1021"/>
                    </a:lnTo>
                    <a:lnTo>
                      <a:pt x="709" y="964"/>
                    </a:lnTo>
                    <a:lnTo>
                      <a:pt x="624" y="936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567" y="908"/>
                    </a:lnTo>
                    <a:lnTo>
                      <a:pt x="510" y="879"/>
                    </a:lnTo>
                    <a:lnTo>
                      <a:pt x="454" y="851"/>
                    </a:lnTo>
                    <a:lnTo>
                      <a:pt x="482" y="823"/>
                    </a:lnTo>
                    <a:lnTo>
                      <a:pt x="454" y="766"/>
                    </a:lnTo>
                    <a:lnTo>
                      <a:pt x="482" y="738"/>
                    </a:lnTo>
                    <a:lnTo>
                      <a:pt x="482" y="709"/>
                    </a:lnTo>
                    <a:lnTo>
                      <a:pt x="454" y="681"/>
                    </a:lnTo>
                    <a:lnTo>
                      <a:pt x="510" y="624"/>
                    </a:lnTo>
                    <a:lnTo>
                      <a:pt x="454" y="596"/>
                    </a:lnTo>
                    <a:lnTo>
                      <a:pt x="425" y="596"/>
                    </a:lnTo>
                    <a:lnTo>
                      <a:pt x="369" y="539"/>
                    </a:lnTo>
                    <a:lnTo>
                      <a:pt x="283" y="539"/>
                    </a:lnTo>
                    <a:lnTo>
                      <a:pt x="198" y="567"/>
                    </a:lnTo>
                    <a:lnTo>
                      <a:pt x="142" y="511"/>
                    </a:lnTo>
                    <a:lnTo>
                      <a:pt x="113" y="539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28" y="397"/>
                    </a:lnTo>
                    <a:lnTo>
                      <a:pt x="85" y="397"/>
                    </a:lnTo>
                    <a:lnTo>
                      <a:pt x="85" y="426"/>
                    </a:lnTo>
                    <a:lnTo>
                      <a:pt x="227" y="397"/>
                    </a:lnTo>
                    <a:lnTo>
                      <a:pt x="227" y="426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425" y="256"/>
                    </a:lnTo>
                    <a:lnTo>
                      <a:pt x="397" y="227"/>
                    </a:lnTo>
                    <a:lnTo>
                      <a:pt x="454" y="171"/>
                    </a:lnTo>
                    <a:lnTo>
                      <a:pt x="482" y="199"/>
                    </a:lnTo>
                    <a:lnTo>
                      <a:pt x="567" y="199"/>
                    </a:lnTo>
                    <a:lnTo>
                      <a:pt x="567" y="227"/>
                    </a:lnTo>
                    <a:lnTo>
                      <a:pt x="652" y="256"/>
                    </a:lnTo>
                    <a:lnTo>
                      <a:pt x="737" y="256"/>
                    </a:lnTo>
                    <a:lnTo>
                      <a:pt x="709" y="199"/>
                    </a:lnTo>
                    <a:lnTo>
                      <a:pt x="765" y="227"/>
                    </a:lnTo>
                    <a:lnTo>
                      <a:pt x="794" y="199"/>
                    </a:lnTo>
                    <a:lnTo>
                      <a:pt x="794" y="171"/>
                    </a:lnTo>
                    <a:lnTo>
                      <a:pt x="765" y="142"/>
                    </a:lnTo>
                    <a:lnTo>
                      <a:pt x="822" y="85"/>
                    </a:lnTo>
                    <a:lnTo>
                      <a:pt x="822" y="57"/>
                    </a:lnTo>
                    <a:lnTo>
                      <a:pt x="879" y="0"/>
                    </a:lnTo>
                    <a:lnTo>
                      <a:pt x="992" y="57"/>
                    </a:lnTo>
                    <a:lnTo>
                      <a:pt x="935" y="142"/>
                    </a:lnTo>
                    <a:lnTo>
                      <a:pt x="992" y="227"/>
                    </a:lnTo>
                    <a:lnTo>
                      <a:pt x="1077" y="199"/>
                    </a:lnTo>
                    <a:lnTo>
                      <a:pt x="1106" y="227"/>
                    </a:lnTo>
                    <a:lnTo>
                      <a:pt x="1077" y="256"/>
                    </a:lnTo>
                    <a:lnTo>
                      <a:pt x="1077" y="341"/>
                    </a:lnTo>
                    <a:lnTo>
                      <a:pt x="1106" y="369"/>
                    </a:lnTo>
                    <a:lnTo>
                      <a:pt x="1162" y="426"/>
                    </a:lnTo>
                    <a:lnTo>
                      <a:pt x="1162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2926" y="2457"/>
                <a:ext cx="1021" cy="1361"/>
              </a:xfrm>
              <a:custGeom>
                <a:avLst/>
                <a:gdLst>
                  <a:gd name="T0" fmla="*/ 511 w 1021"/>
                  <a:gd name="T1" fmla="*/ 1304 h 1361"/>
                  <a:gd name="T2" fmla="*/ 482 w 1021"/>
                  <a:gd name="T3" fmla="*/ 1247 h 1361"/>
                  <a:gd name="T4" fmla="*/ 397 w 1021"/>
                  <a:gd name="T5" fmla="*/ 1191 h 1361"/>
                  <a:gd name="T6" fmla="*/ 284 w 1021"/>
                  <a:gd name="T7" fmla="*/ 1162 h 1361"/>
                  <a:gd name="T8" fmla="*/ 312 w 1021"/>
                  <a:gd name="T9" fmla="*/ 1077 h 1361"/>
                  <a:gd name="T10" fmla="*/ 199 w 1021"/>
                  <a:gd name="T11" fmla="*/ 1106 h 1361"/>
                  <a:gd name="T12" fmla="*/ 0 w 1021"/>
                  <a:gd name="T13" fmla="*/ 1106 h 1361"/>
                  <a:gd name="T14" fmla="*/ 57 w 1021"/>
                  <a:gd name="T15" fmla="*/ 1021 h 1361"/>
                  <a:gd name="T16" fmla="*/ 29 w 1021"/>
                  <a:gd name="T17" fmla="*/ 879 h 1361"/>
                  <a:gd name="T18" fmla="*/ 57 w 1021"/>
                  <a:gd name="T19" fmla="*/ 822 h 1361"/>
                  <a:gd name="T20" fmla="*/ 57 w 1021"/>
                  <a:gd name="T21" fmla="*/ 709 h 1361"/>
                  <a:gd name="T22" fmla="*/ 57 w 1021"/>
                  <a:gd name="T23" fmla="*/ 624 h 1361"/>
                  <a:gd name="T24" fmla="*/ 114 w 1021"/>
                  <a:gd name="T25" fmla="*/ 567 h 1361"/>
                  <a:gd name="T26" fmla="*/ 199 w 1021"/>
                  <a:gd name="T27" fmla="*/ 425 h 1361"/>
                  <a:gd name="T28" fmla="*/ 256 w 1021"/>
                  <a:gd name="T29" fmla="*/ 397 h 1361"/>
                  <a:gd name="T30" fmla="*/ 341 w 1021"/>
                  <a:gd name="T31" fmla="*/ 312 h 1361"/>
                  <a:gd name="T32" fmla="*/ 482 w 1021"/>
                  <a:gd name="T33" fmla="*/ 198 h 1361"/>
                  <a:gd name="T34" fmla="*/ 624 w 1021"/>
                  <a:gd name="T35" fmla="*/ 85 h 1361"/>
                  <a:gd name="T36" fmla="*/ 709 w 1021"/>
                  <a:gd name="T37" fmla="*/ 28 h 1361"/>
                  <a:gd name="T38" fmla="*/ 823 w 1021"/>
                  <a:gd name="T39" fmla="*/ 28 h 1361"/>
                  <a:gd name="T40" fmla="*/ 964 w 1021"/>
                  <a:gd name="T41" fmla="*/ 28 h 1361"/>
                  <a:gd name="T42" fmla="*/ 1021 w 1021"/>
                  <a:gd name="T43" fmla="*/ 142 h 1361"/>
                  <a:gd name="T44" fmla="*/ 879 w 1021"/>
                  <a:gd name="T45" fmla="*/ 255 h 1361"/>
                  <a:gd name="T46" fmla="*/ 879 w 1021"/>
                  <a:gd name="T47" fmla="*/ 312 h 1361"/>
                  <a:gd name="T48" fmla="*/ 823 w 1021"/>
                  <a:gd name="T49" fmla="*/ 425 h 1361"/>
                  <a:gd name="T50" fmla="*/ 823 w 1021"/>
                  <a:gd name="T51" fmla="*/ 482 h 1361"/>
                  <a:gd name="T52" fmla="*/ 766 w 1021"/>
                  <a:gd name="T53" fmla="*/ 567 h 1361"/>
                  <a:gd name="T54" fmla="*/ 823 w 1021"/>
                  <a:gd name="T55" fmla="*/ 737 h 1361"/>
                  <a:gd name="T56" fmla="*/ 823 w 1021"/>
                  <a:gd name="T57" fmla="*/ 907 h 1361"/>
                  <a:gd name="T58" fmla="*/ 851 w 1021"/>
                  <a:gd name="T59" fmla="*/ 992 h 1361"/>
                  <a:gd name="T60" fmla="*/ 823 w 1021"/>
                  <a:gd name="T61" fmla="*/ 1049 h 1361"/>
                  <a:gd name="T62" fmla="*/ 794 w 1021"/>
                  <a:gd name="T63" fmla="*/ 1106 h 1361"/>
                  <a:gd name="T64" fmla="*/ 766 w 1021"/>
                  <a:gd name="T65" fmla="*/ 1191 h 1361"/>
                  <a:gd name="T66" fmla="*/ 737 w 1021"/>
                  <a:gd name="T67" fmla="*/ 1247 h 1361"/>
                  <a:gd name="T68" fmla="*/ 652 w 1021"/>
                  <a:gd name="T69" fmla="*/ 1332 h 1361"/>
                  <a:gd name="T70" fmla="*/ 539 w 1021"/>
                  <a:gd name="T71" fmla="*/ 1332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1361">
                    <a:moveTo>
                      <a:pt x="511" y="1361"/>
                    </a:moveTo>
                    <a:lnTo>
                      <a:pt x="511" y="1304"/>
                    </a:lnTo>
                    <a:lnTo>
                      <a:pt x="539" y="1276"/>
                    </a:lnTo>
                    <a:lnTo>
                      <a:pt x="482" y="1247"/>
                    </a:lnTo>
                    <a:lnTo>
                      <a:pt x="511" y="1219"/>
                    </a:lnTo>
                    <a:lnTo>
                      <a:pt x="397" y="1191"/>
                    </a:lnTo>
                    <a:lnTo>
                      <a:pt x="369" y="1162"/>
                    </a:lnTo>
                    <a:lnTo>
                      <a:pt x="284" y="1162"/>
                    </a:lnTo>
                    <a:lnTo>
                      <a:pt x="284" y="1106"/>
                    </a:lnTo>
                    <a:lnTo>
                      <a:pt x="312" y="1077"/>
                    </a:lnTo>
                    <a:lnTo>
                      <a:pt x="227" y="1077"/>
                    </a:lnTo>
                    <a:lnTo>
                      <a:pt x="199" y="1106"/>
                    </a:lnTo>
                    <a:lnTo>
                      <a:pt x="85" y="1134"/>
                    </a:lnTo>
                    <a:lnTo>
                      <a:pt x="0" y="1106"/>
                    </a:lnTo>
                    <a:lnTo>
                      <a:pt x="0" y="1077"/>
                    </a:lnTo>
                    <a:lnTo>
                      <a:pt x="57" y="1021"/>
                    </a:lnTo>
                    <a:lnTo>
                      <a:pt x="57" y="964"/>
                    </a:lnTo>
                    <a:lnTo>
                      <a:pt x="29" y="879"/>
                    </a:lnTo>
                    <a:lnTo>
                      <a:pt x="29" y="822"/>
                    </a:lnTo>
                    <a:lnTo>
                      <a:pt x="57" y="822"/>
                    </a:lnTo>
                    <a:lnTo>
                      <a:pt x="114" y="737"/>
                    </a:lnTo>
                    <a:lnTo>
                      <a:pt x="57" y="709"/>
                    </a:lnTo>
                    <a:lnTo>
                      <a:pt x="85" y="680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99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256" y="397"/>
                    </a:lnTo>
                    <a:lnTo>
                      <a:pt x="312" y="397"/>
                    </a:lnTo>
                    <a:lnTo>
                      <a:pt x="341" y="312"/>
                    </a:lnTo>
                    <a:lnTo>
                      <a:pt x="397" y="312"/>
                    </a:lnTo>
                    <a:lnTo>
                      <a:pt x="482" y="198"/>
                    </a:lnTo>
                    <a:lnTo>
                      <a:pt x="567" y="113"/>
                    </a:lnTo>
                    <a:lnTo>
                      <a:pt x="624" y="85"/>
                    </a:lnTo>
                    <a:lnTo>
                      <a:pt x="681" y="28"/>
                    </a:lnTo>
                    <a:lnTo>
                      <a:pt x="709" y="28"/>
                    </a:lnTo>
                    <a:lnTo>
                      <a:pt x="794" y="0"/>
                    </a:lnTo>
                    <a:lnTo>
                      <a:pt x="823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93" y="85"/>
                    </a:lnTo>
                    <a:lnTo>
                      <a:pt x="1021" y="142"/>
                    </a:lnTo>
                    <a:lnTo>
                      <a:pt x="936" y="170"/>
                    </a:lnTo>
                    <a:lnTo>
                      <a:pt x="879" y="255"/>
                    </a:lnTo>
                    <a:lnTo>
                      <a:pt x="908" y="284"/>
                    </a:lnTo>
                    <a:lnTo>
                      <a:pt x="879" y="312"/>
                    </a:lnTo>
                    <a:lnTo>
                      <a:pt x="823" y="340"/>
                    </a:lnTo>
                    <a:lnTo>
                      <a:pt x="823" y="425"/>
                    </a:lnTo>
                    <a:lnTo>
                      <a:pt x="794" y="482"/>
                    </a:lnTo>
                    <a:lnTo>
                      <a:pt x="823" y="482"/>
                    </a:lnTo>
                    <a:lnTo>
                      <a:pt x="823" y="539"/>
                    </a:lnTo>
                    <a:lnTo>
                      <a:pt x="766" y="567"/>
                    </a:lnTo>
                    <a:lnTo>
                      <a:pt x="766" y="624"/>
                    </a:lnTo>
                    <a:lnTo>
                      <a:pt x="823" y="737"/>
                    </a:lnTo>
                    <a:lnTo>
                      <a:pt x="766" y="822"/>
                    </a:lnTo>
                    <a:lnTo>
                      <a:pt x="823" y="907"/>
                    </a:lnTo>
                    <a:lnTo>
                      <a:pt x="823" y="964"/>
                    </a:lnTo>
                    <a:lnTo>
                      <a:pt x="851" y="992"/>
                    </a:lnTo>
                    <a:lnTo>
                      <a:pt x="823" y="1021"/>
                    </a:lnTo>
                    <a:lnTo>
                      <a:pt x="823" y="1049"/>
                    </a:lnTo>
                    <a:lnTo>
                      <a:pt x="766" y="1077"/>
                    </a:lnTo>
                    <a:lnTo>
                      <a:pt x="794" y="1106"/>
                    </a:lnTo>
                    <a:lnTo>
                      <a:pt x="766" y="1162"/>
                    </a:lnTo>
                    <a:lnTo>
                      <a:pt x="766" y="1191"/>
                    </a:lnTo>
                    <a:lnTo>
                      <a:pt x="737" y="1191"/>
                    </a:lnTo>
                    <a:lnTo>
                      <a:pt x="737" y="1247"/>
                    </a:lnTo>
                    <a:lnTo>
                      <a:pt x="681" y="1247"/>
                    </a:lnTo>
                    <a:lnTo>
                      <a:pt x="652" y="1332"/>
                    </a:lnTo>
                    <a:lnTo>
                      <a:pt x="596" y="1304"/>
                    </a:lnTo>
                    <a:lnTo>
                      <a:pt x="539" y="1332"/>
                    </a:lnTo>
                    <a:lnTo>
                      <a:pt x="511" y="136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2416" y="1040"/>
                <a:ext cx="1446" cy="1247"/>
              </a:xfrm>
              <a:custGeom>
                <a:avLst/>
                <a:gdLst>
                  <a:gd name="T0" fmla="*/ 567 w 1446"/>
                  <a:gd name="T1" fmla="*/ 567 h 1247"/>
                  <a:gd name="T2" fmla="*/ 482 w 1446"/>
                  <a:gd name="T3" fmla="*/ 623 h 1247"/>
                  <a:gd name="T4" fmla="*/ 369 w 1446"/>
                  <a:gd name="T5" fmla="*/ 538 h 1247"/>
                  <a:gd name="T6" fmla="*/ 255 w 1446"/>
                  <a:gd name="T7" fmla="*/ 623 h 1247"/>
                  <a:gd name="T8" fmla="*/ 170 w 1446"/>
                  <a:gd name="T9" fmla="*/ 652 h 1247"/>
                  <a:gd name="T10" fmla="*/ 113 w 1446"/>
                  <a:gd name="T11" fmla="*/ 737 h 1247"/>
                  <a:gd name="T12" fmla="*/ 0 w 1446"/>
                  <a:gd name="T13" fmla="*/ 822 h 1247"/>
                  <a:gd name="T14" fmla="*/ 0 w 1446"/>
                  <a:gd name="T15" fmla="*/ 907 h 1247"/>
                  <a:gd name="T16" fmla="*/ 28 w 1446"/>
                  <a:gd name="T17" fmla="*/ 963 h 1247"/>
                  <a:gd name="T18" fmla="*/ 199 w 1446"/>
                  <a:gd name="T19" fmla="*/ 1020 h 1247"/>
                  <a:gd name="T20" fmla="*/ 284 w 1446"/>
                  <a:gd name="T21" fmla="*/ 1105 h 1247"/>
                  <a:gd name="T22" fmla="*/ 397 w 1446"/>
                  <a:gd name="T23" fmla="*/ 1162 h 1247"/>
                  <a:gd name="T24" fmla="*/ 482 w 1446"/>
                  <a:gd name="T25" fmla="*/ 1162 h 1247"/>
                  <a:gd name="T26" fmla="*/ 595 w 1446"/>
                  <a:gd name="T27" fmla="*/ 1162 h 1247"/>
                  <a:gd name="T28" fmla="*/ 680 w 1446"/>
                  <a:gd name="T29" fmla="*/ 1219 h 1247"/>
                  <a:gd name="T30" fmla="*/ 794 w 1446"/>
                  <a:gd name="T31" fmla="*/ 1162 h 1247"/>
                  <a:gd name="T32" fmla="*/ 879 w 1446"/>
                  <a:gd name="T33" fmla="*/ 1134 h 1247"/>
                  <a:gd name="T34" fmla="*/ 964 w 1446"/>
                  <a:gd name="T35" fmla="*/ 1162 h 1247"/>
                  <a:gd name="T36" fmla="*/ 1106 w 1446"/>
                  <a:gd name="T37" fmla="*/ 1134 h 1247"/>
                  <a:gd name="T38" fmla="*/ 1106 w 1446"/>
                  <a:gd name="T39" fmla="*/ 992 h 1247"/>
                  <a:gd name="T40" fmla="*/ 1191 w 1446"/>
                  <a:gd name="T41" fmla="*/ 935 h 1247"/>
                  <a:gd name="T42" fmla="*/ 1247 w 1446"/>
                  <a:gd name="T43" fmla="*/ 963 h 1247"/>
                  <a:gd name="T44" fmla="*/ 1333 w 1446"/>
                  <a:gd name="T45" fmla="*/ 793 h 1247"/>
                  <a:gd name="T46" fmla="*/ 1389 w 1446"/>
                  <a:gd name="T47" fmla="*/ 652 h 1247"/>
                  <a:gd name="T48" fmla="*/ 1276 w 1446"/>
                  <a:gd name="T49" fmla="*/ 453 h 1247"/>
                  <a:gd name="T50" fmla="*/ 1446 w 1446"/>
                  <a:gd name="T51" fmla="*/ 283 h 1247"/>
                  <a:gd name="T52" fmla="*/ 1361 w 1446"/>
                  <a:gd name="T53" fmla="*/ 170 h 1247"/>
                  <a:gd name="T54" fmla="*/ 1304 w 1446"/>
                  <a:gd name="T55" fmla="*/ 141 h 1247"/>
                  <a:gd name="T56" fmla="*/ 1304 w 1446"/>
                  <a:gd name="T57" fmla="*/ 85 h 1247"/>
                  <a:gd name="T58" fmla="*/ 1333 w 1446"/>
                  <a:gd name="T59" fmla="*/ 0 h 1247"/>
                  <a:gd name="T60" fmla="*/ 1219 w 1446"/>
                  <a:gd name="T61" fmla="*/ 85 h 1247"/>
                  <a:gd name="T62" fmla="*/ 1191 w 1446"/>
                  <a:gd name="T63" fmla="*/ 198 h 1247"/>
                  <a:gd name="T64" fmla="*/ 1021 w 1446"/>
                  <a:gd name="T65" fmla="*/ 283 h 1247"/>
                  <a:gd name="T66" fmla="*/ 822 w 1446"/>
                  <a:gd name="T67" fmla="*/ 340 h 1247"/>
                  <a:gd name="T68" fmla="*/ 794 w 1446"/>
                  <a:gd name="T69" fmla="*/ 311 h 1247"/>
                  <a:gd name="T70" fmla="*/ 794 w 1446"/>
                  <a:gd name="T71" fmla="*/ 453 h 1247"/>
                  <a:gd name="T72" fmla="*/ 822 w 1446"/>
                  <a:gd name="T73" fmla="*/ 567 h 1247"/>
                  <a:gd name="T74" fmla="*/ 964 w 1446"/>
                  <a:gd name="T75" fmla="*/ 567 h 1247"/>
                  <a:gd name="T76" fmla="*/ 1049 w 1446"/>
                  <a:gd name="T77" fmla="*/ 481 h 1247"/>
                  <a:gd name="T78" fmla="*/ 1021 w 1446"/>
                  <a:gd name="T79" fmla="*/ 567 h 1247"/>
                  <a:gd name="T80" fmla="*/ 1049 w 1446"/>
                  <a:gd name="T81" fmla="*/ 595 h 1247"/>
                  <a:gd name="T82" fmla="*/ 1049 w 1446"/>
                  <a:gd name="T83" fmla="*/ 708 h 1247"/>
                  <a:gd name="T84" fmla="*/ 936 w 1446"/>
                  <a:gd name="T85" fmla="*/ 708 h 1247"/>
                  <a:gd name="T86" fmla="*/ 992 w 1446"/>
                  <a:gd name="T87" fmla="*/ 652 h 1247"/>
                  <a:gd name="T88" fmla="*/ 907 w 1446"/>
                  <a:gd name="T89" fmla="*/ 623 h 1247"/>
                  <a:gd name="T90" fmla="*/ 851 w 1446"/>
                  <a:gd name="T91" fmla="*/ 623 h 1247"/>
                  <a:gd name="T92" fmla="*/ 822 w 1446"/>
                  <a:gd name="T93" fmla="*/ 680 h 1247"/>
                  <a:gd name="T94" fmla="*/ 766 w 1446"/>
                  <a:gd name="T95" fmla="*/ 737 h 1247"/>
                  <a:gd name="T96" fmla="*/ 766 w 1446"/>
                  <a:gd name="T97" fmla="*/ 822 h 1247"/>
                  <a:gd name="T98" fmla="*/ 680 w 1446"/>
                  <a:gd name="T99" fmla="*/ 850 h 1247"/>
                  <a:gd name="T100" fmla="*/ 709 w 1446"/>
                  <a:gd name="T101" fmla="*/ 765 h 1247"/>
                  <a:gd name="T102" fmla="*/ 737 w 1446"/>
                  <a:gd name="T103" fmla="*/ 708 h 1247"/>
                  <a:gd name="T104" fmla="*/ 766 w 1446"/>
                  <a:gd name="T105" fmla="*/ 623 h 1247"/>
                  <a:gd name="T106" fmla="*/ 737 w 1446"/>
                  <a:gd name="T107" fmla="*/ 481 h 1247"/>
                  <a:gd name="T108" fmla="*/ 652 w 1446"/>
                  <a:gd name="T109" fmla="*/ 510 h 1247"/>
                  <a:gd name="T110" fmla="*/ 567 w 1446"/>
                  <a:gd name="T111" fmla="*/ 51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6" h="1247">
                    <a:moveTo>
                      <a:pt x="567" y="510"/>
                    </a:moveTo>
                    <a:lnTo>
                      <a:pt x="567" y="567"/>
                    </a:lnTo>
                    <a:lnTo>
                      <a:pt x="539" y="623"/>
                    </a:lnTo>
                    <a:lnTo>
                      <a:pt x="482" y="623"/>
                    </a:lnTo>
                    <a:lnTo>
                      <a:pt x="397" y="510"/>
                    </a:lnTo>
                    <a:lnTo>
                      <a:pt x="369" y="538"/>
                    </a:lnTo>
                    <a:lnTo>
                      <a:pt x="312" y="510"/>
                    </a:lnTo>
                    <a:lnTo>
                      <a:pt x="255" y="623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70" y="680"/>
                    </a:lnTo>
                    <a:lnTo>
                      <a:pt x="113" y="737"/>
                    </a:lnTo>
                    <a:lnTo>
                      <a:pt x="113" y="793"/>
                    </a:lnTo>
                    <a:lnTo>
                      <a:pt x="0" y="822"/>
                    </a:lnTo>
                    <a:lnTo>
                      <a:pt x="57" y="850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28" y="963"/>
                    </a:lnTo>
                    <a:lnTo>
                      <a:pt x="85" y="963"/>
                    </a:lnTo>
                    <a:lnTo>
                      <a:pt x="199" y="1020"/>
                    </a:lnTo>
                    <a:lnTo>
                      <a:pt x="170" y="1048"/>
                    </a:lnTo>
                    <a:lnTo>
                      <a:pt x="284" y="1105"/>
                    </a:lnTo>
                    <a:lnTo>
                      <a:pt x="284" y="1162"/>
                    </a:lnTo>
                    <a:lnTo>
                      <a:pt x="397" y="1162"/>
                    </a:lnTo>
                    <a:lnTo>
                      <a:pt x="425" y="1134"/>
                    </a:lnTo>
                    <a:lnTo>
                      <a:pt x="482" y="1162"/>
                    </a:lnTo>
                    <a:lnTo>
                      <a:pt x="567" y="1134"/>
                    </a:lnTo>
                    <a:lnTo>
                      <a:pt x="595" y="1162"/>
                    </a:lnTo>
                    <a:lnTo>
                      <a:pt x="595" y="1190"/>
                    </a:lnTo>
                    <a:lnTo>
                      <a:pt x="680" y="1219"/>
                    </a:lnTo>
                    <a:lnTo>
                      <a:pt x="709" y="1219"/>
                    </a:lnTo>
                    <a:lnTo>
                      <a:pt x="794" y="1162"/>
                    </a:lnTo>
                    <a:lnTo>
                      <a:pt x="822" y="1219"/>
                    </a:lnTo>
                    <a:lnTo>
                      <a:pt x="879" y="1134"/>
                    </a:lnTo>
                    <a:lnTo>
                      <a:pt x="907" y="1162"/>
                    </a:lnTo>
                    <a:lnTo>
                      <a:pt x="964" y="1162"/>
                    </a:lnTo>
                    <a:lnTo>
                      <a:pt x="992" y="1247"/>
                    </a:lnTo>
                    <a:lnTo>
                      <a:pt x="1106" y="1134"/>
                    </a:lnTo>
                    <a:lnTo>
                      <a:pt x="1077" y="1077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91" y="935"/>
                    </a:lnTo>
                    <a:lnTo>
                      <a:pt x="1219" y="963"/>
                    </a:lnTo>
                    <a:lnTo>
                      <a:pt x="1247" y="963"/>
                    </a:lnTo>
                    <a:lnTo>
                      <a:pt x="1389" y="822"/>
                    </a:lnTo>
                    <a:lnTo>
                      <a:pt x="1333" y="793"/>
                    </a:lnTo>
                    <a:lnTo>
                      <a:pt x="1333" y="708"/>
                    </a:lnTo>
                    <a:lnTo>
                      <a:pt x="1389" y="652"/>
                    </a:lnTo>
                    <a:lnTo>
                      <a:pt x="1389" y="538"/>
                    </a:lnTo>
                    <a:lnTo>
                      <a:pt x="1276" y="453"/>
                    </a:lnTo>
                    <a:lnTo>
                      <a:pt x="1333" y="311"/>
                    </a:lnTo>
                    <a:lnTo>
                      <a:pt x="1446" y="283"/>
                    </a:lnTo>
                    <a:lnTo>
                      <a:pt x="1361" y="226"/>
                    </a:lnTo>
                    <a:lnTo>
                      <a:pt x="1361" y="170"/>
                    </a:lnTo>
                    <a:lnTo>
                      <a:pt x="1304" y="198"/>
                    </a:lnTo>
                    <a:lnTo>
                      <a:pt x="1304" y="141"/>
                    </a:lnTo>
                    <a:lnTo>
                      <a:pt x="1333" y="113"/>
                    </a:lnTo>
                    <a:lnTo>
                      <a:pt x="1304" y="85"/>
                    </a:lnTo>
                    <a:lnTo>
                      <a:pt x="1361" y="0"/>
                    </a:lnTo>
                    <a:lnTo>
                      <a:pt x="1333" y="0"/>
                    </a:lnTo>
                    <a:lnTo>
                      <a:pt x="1276" y="56"/>
                    </a:lnTo>
                    <a:lnTo>
                      <a:pt x="1219" y="85"/>
                    </a:lnTo>
                    <a:lnTo>
                      <a:pt x="1219" y="141"/>
                    </a:lnTo>
                    <a:lnTo>
                      <a:pt x="1191" y="198"/>
                    </a:lnTo>
                    <a:lnTo>
                      <a:pt x="1134" y="198"/>
                    </a:lnTo>
                    <a:lnTo>
                      <a:pt x="1021" y="283"/>
                    </a:lnTo>
                    <a:lnTo>
                      <a:pt x="964" y="255"/>
                    </a:lnTo>
                    <a:lnTo>
                      <a:pt x="822" y="340"/>
                    </a:lnTo>
                    <a:lnTo>
                      <a:pt x="822" y="311"/>
                    </a:lnTo>
                    <a:lnTo>
                      <a:pt x="794" y="311"/>
                    </a:lnTo>
                    <a:lnTo>
                      <a:pt x="766" y="396"/>
                    </a:lnTo>
                    <a:lnTo>
                      <a:pt x="794" y="453"/>
                    </a:lnTo>
                    <a:lnTo>
                      <a:pt x="822" y="453"/>
                    </a:lnTo>
                    <a:lnTo>
                      <a:pt x="822" y="567"/>
                    </a:lnTo>
                    <a:lnTo>
                      <a:pt x="936" y="538"/>
                    </a:lnTo>
                    <a:lnTo>
                      <a:pt x="964" y="567"/>
                    </a:lnTo>
                    <a:lnTo>
                      <a:pt x="1021" y="481"/>
                    </a:lnTo>
                    <a:lnTo>
                      <a:pt x="1049" y="481"/>
                    </a:lnTo>
                    <a:lnTo>
                      <a:pt x="1021" y="538"/>
                    </a:lnTo>
                    <a:lnTo>
                      <a:pt x="1021" y="567"/>
                    </a:lnTo>
                    <a:lnTo>
                      <a:pt x="1049" y="567"/>
                    </a:lnTo>
                    <a:lnTo>
                      <a:pt x="1049" y="595"/>
                    </a:lnTo>
                    <a:lnTo>
                      <a:pt x="1021" y="652"/>
                    </a:lnTo>
                    <a:lnTo>
                      <a:pt x="1049" y="708"/>
                    </a:lnTo>
                    <a:lnTo>
                      <a:pt x="1021" y="680"/>
                    </a:lnTo>
                    <a:lnTo>
                      <a:pt x="936" y="708"/>
                    </a:lnTo>
                    <a:lnTo>
                      <a:pt x="936" y="680"/>
                    </a:lnTo>
                    <a:lnTo>
                      <a:pt x="992" y="652"/>
                    </a:lnTo>
                    <a:lnTo>
                      <a:pt x="992" y="623"/>
                    </a:lnTo>
                    <a:lnTo>
                      <a:pt x="907" y="623"/>
                    </a:lnTo>
                    <a:lnTo>
                      <a:pt x="879" y="652"/>
                    </a:lnTo>
                    <a:lnTo>
                      <a:pt x="851" y="623"/>
                    </a:lnTo>
                    <a:lnTo>
                      <a:pt x="794" y="680"/>
                    </a:lnTo>
                    <a:lnTo>
                      <a:pt x="822" y="680"/>
                    </a:lnTo>
                    <a:lnTo>
                      <a:pt x="822" y="708"/>
                    </a:lnTo>
                    <a:lnTo>
                      <a:pt x="766" y="737"/>
                    </a:lnTo>
                    <a:lnTo>
                      <a:pt x="737" y="765"/>
                    </a:lnTo>
                    <a:lnTo>
                      <a:pt x="766" y="822"/>
                    </a:lnTo>
                    <a:lnTo>
                      <a:pt x="709" y="822"/>
                    </a:lnTo>
                    <a:lnTo>
                      <a:pt x="680" y="850"/>
                    </a:lnTo>
                    <a:lnTo>
                      <a:pt x="680" y="793"/>
                    </a:lnTo>
                    <a:lnTo>
                      <a:pt x="709" y="765"/>
                    </a:lnTo>
                    <a:lnTo>
                      <a:pt x="680" y="737"/>
                    </a:lnTo>
                    <a:lnTo>
                      <a:pt x="737" y="708"/>
                    </a:lnTo>
                    <a:lnTo>
                      <a:pt x="709" y="680"/>
                    </a:lnTo>
                    <a:lnTo>
                      <a:pt x="766" y="623"/>
                    </a:lnTo>
                    <a:lnTo>
                      <a:pt x="766" y="538"/>
                    </a:lnTo>
                    <a:lnTo>
                      <a:pt x="737" y="481"/>
                    </a:lnTo>
                    <a:lnTo>
                      <a:pt x="709" y="425"/>
                    </a:lnTo>
                    <a:lnTo>
                      <a:pt x="652" y="510"/>
                    </a:lnTo>
                    <a:lnTo>
                      <a:pt x="595" y="481"/>
                    </a:lnTo>
                    <a:lnTo>
                      <a:pt x="567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3805" y="1040"/>
                <a:ext cx="57" cy="85"/>
              </a:xfrm>
              <a:custGeom>
                <a:avLst/>
                <a:gdLst>
                  <a:gd name="T0" fmla="*/ 0 w 57"/>
                  <a:gd name="T1" fmla="*/ 56 h 85"/>
                  <a:gd name="T2" fmla="*/ 29 w 57"/>
                  <a:gd name="T3" fmla="*/ 0 h 85"/>
                  <a:gd name="T4" fmla="*/ 57 w 57"/>
                  <a:gd name="T5" fmla="*/ 28 h 85"/>
                  <a:gd name="T6" fmla="*/ 29 w 57"/>
                  <a:gd name="T7" fmla="*/ 85 h 85"/>
                  <a:gd name="T8" fmla="*/ 0 w 57"/>
                  <a:gd name="T9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0" y="56"/>
                    </a:moveTo>
                    <a:lnTo>
                      <a:pt x="29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2473" y="1862"/>
                <a:ext cx="1616" cy="1049"/>
              </a:xfrm>
              <a:custGeom>
                <a:avLst/>
                <a:gdLst>
                  <a:gd name="T0" fmla="*/ 1190 w 1616"/>
                  <a:gd name="T1" fmla="*/ 141 h 1049"/>
                  <a:gd name="T2" fmla="*/ 1134 w 1616"/>
                  <a:gd name="T3" fmla="*/ 113 h 1049"/>
                  <a:gd name="T4" fmla="*/ 1049 w 1616"/>
                  <a:gd name="T5" fmla="*/ 170 h 1049"/>
                  <a:gd name="T6" fmla="*/ 1049 w 1616"/>
                  <a:gd name="T7" fmla="*/ 312 h 1049"/>
                  <a:gd name="T8" fmla="*/ 907 w 1616"/>
                  <a:gd name="T9" fmla="*/ 340 h 1049"/>
                  <a:gd name="T10" fmla="*/ 822 w 1616"/>
                  <a:gd name="T11" fmla="*/ 312 h 1049"/>
                  <a:gd name="T12" fmla="*/ 737 w 1616"/>
                  <a:gd name="T13" fmla="*/ 340 h 1049"/>
                  <a:gd name="T14" fmla="*/ 623 w 1616"/>
                  <a:gd name="T15" fmla="*/ 397 h 1049"/>
                  <a:gd name="T16" fmla="*/ 538 w 1616"/>
                  <a:gd name="T17" fmla="*/ 340 h 1049"/>
                  <a:gd name="T18" fmla="*/ 425 w 1616"/>
                  <a:gd name="T19" fmla="*/ 340 h 1049"/>
                  <a:gd name="T20" fmla="*/ 340 w 1616"/>
                  <a:gd name="T21" fmla="*/ 340 h 1049"/>
                  <a:gd name="T22" fmla="*/ 198 w 1616"/>
                  <a:gd name="T23" fmla="*/ 368 h 1049"/>
                  <a:gd name="T24" fmla="*/ 142 w 1616"/>
                  <a:gd name="T25" fmla="*/ 340 h 1049"/>
                  <a:gd name="T26" fmla="*/ 142 w 1616"/>
                  <a:gd name="T27" fmla="*/ 425 h 1049"/>
                  <a:gd name="T28" fmla="*/ 85 w 1616"/>
                  <a:gd name="T29" fmla="*/ 453 h 1049"/>
                  <a:gd name="T30" fmla="*/ 56 w 1616"/>
                  <a:gd name="T31" fmla="*/ 510 h 1049"/>
                  <a:gd name="T32" fmla="*/ 0 w 1616"/>
                  <a:gd name="T33" fmla="*/ 595 h 1049"/>
                  <a:gd name="T34" fmla="*/ 85 w 1616"/>
                  <a:gd name="T35" fmla="*/ 737 h 1049"/>
                  <a:gd name="T36" fmla="*/ 85 w 1616"/>
                  <a:gd name="T37" fmla="*/ 793 h 1049"/>
                  <a:gd name="T38" fmla="*/ 113 w 1616"/>
                  <a:gd name="T39" fmla="*/ 935 h 1049"/>
                  <a:gd name="T40" fmla="*/ 198 w 1616"/>
                  <a:gd name="T41" fmla="*/ 992 h 1049"/>
                  <a:gd name="T42" fmla="*/ 340 w 1616"/>
                  <a:gd name="T43" fmla="*/ 1049 h 1049"/>
                  <a:gd name="T44" fmla="*/ 453 w 1616"/>
                  <a:gd name="T45" fmla="*/ 1020 h 1049"/>
                  <a:gd name="T46" fmla="*/ 623 w 1616"/>
                  <a:gd name="T47" fmla="*/ 1020 h 1049"/>
                  <a:gd name="T48" fmla="*/ 709 w 1616"/>
                  <a:gd name="T49" fmla="*/ 1020 h 1049"/>
                  <a:gd name="T50" fmla="*/ 765 w 1616"/>
                  <a:gd name="T51" fmla="*/ 992 h 1049"/>
                  <a:gd name="T52" fmla="*/ 850 w 1616"/>
                  <a:gd name="T53" fmla="*/ 907 h 1049"/>
                  <a:gd name="T54" fmla="*/ 1020 w 1616"/>
                  <a:gd name="T55" fmla="*/ 708 h 1049"/>
                  <a:gd name="T56" fmla="*/ 1134 w 1616"/>
                  <a:gd name="T57" fmla="*/ 623 h 1049"/>
                  <a:gd name="T58" fmla="*/ 1247 w 1616"/>
                  <a:gd name="T59" fmla="*/ 595 h 1049"/>
                  <a:gd name="T60" fmla="*/ 1389 w 1616"/>
                  <a:gd name="T61" fmla="*/ 595 h 1049"/>
                  <a:gd name="T62" fmla="*/ 1446 w 1616"/>
                  <a:gd name="T63" fmla="*/ 623 h 1049"/>
                  <a:gd name="T64" fmla="*/ 1446 w 1616"/>
                  <a:gd name="T65" fmla="*/ 538 h 1049"/>
                  <a:gd name="T66" fmla="*/ 1616 w 1616"/>
                  <a:gd name="T67" fmla="*/ 482 h 1049"/>
                  <a:gd name="T68" fmla="*/ 1587 w 1616"/>
                  <a:gd name="T69" fmla="*/ 425 h 1049"/>
                  <a:gd name="T70" fmla="*/ 1587 w 1616"/>
                  <a:gd name="T71" fmla="*/ 340 h 1049"/>
                  <a:gd name="T72" fmla="*/ 1587 w 1616"/>
                  <a:gd name="T73" fmla="*/ 255 h 1049"/>
                  <a:gd name="T74" fmla="*/ 1474 w 1616"/>
                  <a:gd name="T75" fmla="*/ 170 h 1049"/>
                  <a:gd name="T76" fmla="*/ 1446 w 1616"/>
                  <a:gd name="T77" fmla="*/ 170 h 1049"/>
                  <a:gd name="T78" fmla="*/ 1389 w 1616"/>
                  <a:gd name="T79" fmla="*/ 85 h 1049"/>
                  <a:gd name="T80" fmla="*/ 1361 w 1616"/>
                  <a:gd name="T81" fmla="*/ 28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16" h="1049">
                    <a:moveTo>
                      <a:pt x="1332" y="0"/>
                    </a:moveTo>
                    <a:lnTo>
                      <a:pt x="1190" y="141"/>
                    </a:lnTo>
                    <a:lnTo>
                      <a:pt x="1162" y="141"/>
                    </a:lnTo>
                    <a:lnTo>
                      <a:pt x="1134" y="113"/>
                    </a:lnTo>
                    <a:lnTo>
                      <a:pt x="1077" y="170"/>
                    </a:lnTo>
                    <a:lnTo>
                      <a:pt x="1049" y="170"/>
                    </a:lnTo>
                    <a:lnTo>
                      <a:pt x="1020" y="255"/>
                    </a:lnTo>
                    <a:lnTo>
                      <a:pt x="1049" y="312"/>
                    </a:lnTo>
                    <a:lnTo>
                      <a:pt x="935" y="425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22" y="312"/>
                    </a:lnTo>
                    <a:lnTo>
                      <a:pt x="765" y="397"/>
                    </a:lnTo>
                    <a:lnTo>
                      <a:pt x="737" y="340"/>
                    </a:lnTo>
                    <a:lnTo>
                      <a:pt x="652" y="397"/>
                    </a:lnTo>
                    <a:lnTo>
                      <a:pt x="623" y="397"/>
                    </a:lnTo>
                    <a:lnTo>
                      <a:pt x="538" y="368"/>
                    </a:lnTo>
                    <a:lnTo>
                      <a:pt x="538" y="340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198" y="368"/>
                    </a:lnTo>
                    <a:lnTo>
                      <a:pt x="170" y="340"/>
                    </a:lnTo>
                    <a:lnTo>
                      <a:pt x="142" y="340"/>
                    </a:lnTo>
                    <a:lnTo>
                      <a:pt x="113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0" y="453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85" y="652"/>
                    </a:lnTo>
                    <a:lnTo>
                      <a:pt x="85" y="737"/>
                    </a:lnTo>
                    <a:lnTo>
                      <a:pt x="56" y="793"/>
                    </a:lnTo>
                    <a:lnTo>
                      <a:pt x="85" y="793"/>
                    </a:lnTo>
                    <a:lnTo>
                      <a:pt x="113" y="850"/>
                    </a:lnTo>
                    <a:lnTo>
                      <a:pt x="113" y="935"/>
                    </a:lnTo>
                    <a:lnTo>
                      <a:pt x="170" y="992"/>
                    </a:lnTo>
                    <a:lnTo>
                      <a:pt x="198" y="992"/>
                    </a:lnTo>
                    <a:lnTo>
                      <a:pt x="283" y="1049"/>
                    </a:lnTo>
                    <a:lnTo>
                      <a:pt x="340" y="1049"/>
                    </a:lnTo>
                    <a:lnTo>
                      <a:pt x="397" y="1020"/>
                    </a:lnTo>
                    <a:lnTo>
                      <a:pt x="453" y="1020"/>
                    </a:lnTo>
                    <a:lnTo>
                      <a:pt x="538" y="1049"/>
                    </a:lnTo>
                    <a:lnTo>
                      <a:pt x="623" y="1020"/>
                    </a:lnTo>
                    <a:lnTo>
                      <a:pt x="652" y="1020"/>
                    </a:lnTo>
                    <a:lnTo>
                      <a:pt x="709" y="1020"/>
                    </a:lnTo>
                    <a:lnTo>
                      <a:pt x="709" y="992"/>
                    </a:lnTo>
                    <a:lnTo>
                      <a:pt x="765" y="992"/>
                    </a:lnTo>
                    <a:lnTo>
                      <a:pt x="794" y="907"/>
                    </a:lnTo>
                    <a:lnTo>
                      <a:pt x="850" y="907"/>
                    </a:lnTo>
                    <a:lnTo>
                      <a:pt x="964" y="765"/>
                    </a:lnTo>
                    <a:lnTo>
                      <a:pt x="1020" y="708"/>
                    </a:lnTo>
                    <a:lnTo>
                      <a:pt x="1077" y="680"/>
                    </a:lnTo>
                    <a:lnTo>
                      <a:pt x="1134" y="623"/>
                    </a:lnTo>
                    <a:lnTo>
                      <a:pt x="1162" y="623"/>
                    </a:lnTo>
                    <a:lnTo>
                      <a:pt x="1247" y="595"/>
                    </a:lnTo>
                    <a:lnTo>
                      <a:pt x="1276" y="623"/>
                    </a:lnTo>
                    <a:lnTo>
                      <a:pt x="1389" y="595"/>
                    </a:lnTo>
                    <a:lnTo>
                      <a:pt x="1417" y="623"/>
                    </a:lnTo>
                    <a:lnTo>
                      <a:pt x="1446" y="623"/>
                    </a:lnTo>
                    <a:lnTo>
                      <a:pt x="1474" y="567"/>
                    </a:lnTo>
                    <a:lnTo>
                      <a:pt x="1446" y="538"/>
                    </a:lnTo>
                    <a:lnTo>
                      <a:pt x="1559" y="482"/>
                    </a:lnTo>
                    <a:lnTo>
                      <a:pt x="1616" y="482"/>
                    </a:lnTo>
                    <a:lnTo>
                      <a:pt x="1616" y="425"/>
                    </a:lnTo>
                    <a:lnTo>
                      <a:pt x="1587" y="425"/>
                    </a:lnTo>
                    <a:lnTo>
                      <a:pt x="1559" y="397"/>
                    </a:lnTo>
                    <a:lnTo>
                      <a:pt x="1587" y="340"/>
                    </a:lnTo>
                    <a:lnTo>
                      <a:pt x="1559" y="283"/>
                    </a:lnTo>
                    <a:lnTo>
                      <a:pt x="1587" y="255"/>
                    </a:lnTo>
                    <a:lnTo>
                      <a:pt x="1587" y="198"/>
                    </a:lnTo>
                    <a:lnTo>
                      <a:pt x="1474" y="170"/>
                    </a:lnTo>
                    <a:lnTo>
                      <a:pt x="1446" y="198"/>
                    </a:lnTo>
                    <a:lnTo>
                      <a:pt x="1446" y="170"/>
                    </a:lnTo>
                    <a:lnTo>
                      <a:pt x="1446" y="113"/>
                    </a:lnTo>
                    <a:lnTo>
                      <a:pt x="1389" y="85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3352" y="2287"/>
                <a:ext cx="1899" cy="1928"/>
              </a:xfrm>
              <a:custGeom>
                <a:avLst/>
                <a:gdLst>
                  <a:gd name="T0" fmla="*/ 113 w 1899"/>
                  <a:gd name="T1" fmla="*/ 1899 h 1928"/>
                  <a:gd name="T2" fmla="*/ 255 w 1899"/>
                  <a:gd name="T3" fmla="*/ 1899 h 1928"/>
                  <a:gd name="T4" fmla="*/ 311 w 1899"/>
                  <a:gd name="T5" fmla="*/ 1871 h 1928"/>
                  <a:gd name="T6" fmla="*/ 340 w 1899"/>
                  <a:gd name="T7" fmla="*/ 1843 h 1928"/>
                  <a:gd name="T8" fmla="*/ 425 w 1899"/>
                  <a:gd name="T9" fmla="*/ 1729 h 1928"/>
                  <a:gd name="T10" fmla="*/ 510 w 1899"/>
                  <a:gd name="T11" fmla="*/ 1701 h 1928"/>
                  <a:gd name="T12" fmla="*/ 595 w 1899"/>
                  <a:gd name="T13" fmla="*/ 1729 h 1928"/>
                  <a:gd name="T14" fmla="*/ 765 w 1899"/>
                  <a:gd name="T15" fmla="*/ 1758 h 1928"/>
                  <a:gd name="T16" fmla="*/ 793 w 1899"/>
                  <a:gd name="T17" fmla="*/ 1729 h 1928"/>
                  <a:gd name="T18" fmla="*/ 822 w 1899"/>
                  <a:gd name="T19" fmla="*/ 1673 h 1928"/>
                  <a:gd name="T20" fmla="*/ 850 w 1899"/>
                  <a:gd name="T21" fmla="*/ 1587 h 1928"/>
                  <a:gd name="T22" fmla="*/ 907 w 1899"/>
                  <a:gd name="T23" fmla="*/ 1502 h 1928"/>
                  <a:gd name="T24" fmla="*/ 1105 w 1899"/>
                  <a:gd name="T25" fmla="*/ 1559 h 1928"/>
                  <a:gd name="T26" fmla="*/ 992 w 1899"/>
                  <a:gd name="T27" fmla="*/ 1474 h 1928"/>
                  <a:gd name="T28" fmla="*/ 1020 w 1899"/>
                  <a:gd name="T29" fmla="*/ 1389 h 1928"/>
                  <a:gd name="T30" fmla="*/ 935 w 1899"/>
                  <a:gd name="T31" fmla="*/ 1361 h 1928"/>
                  <a:gd name="T32" fmla="*/ 878 w 1899"/>
                  <a:gd name="T33" fmla="*/ 1389 h 1928"/>
                  <a:gd name="T34" fmla="*/ 850 w 1899"/>
                  <a:gd name="T35" fmla="*/ 1276 h 1928"/>
                  <a:gd name="T36" fmla="*/ 907 w 1899"/>
                  <a:gd name="T37" fmla="*/ 1162 h 1928"/>
                  <a:gd name="T38" fmla="*/ 1020 w 1899"/>
                  <a:gd name="T39" fmla="*/ 964 h 1928"/>
                  <a:gd name="T40" fmla="*/ 963 w 1899"/>
                  <a:gd name="T41" fmla="*/ 879 h 1928"/>
                  <a:gd name="T42" fmla="*/ 1105 w 1899"/>
                  <a:gd name="T43" fmla="*/ 850 h 1928"/>
                  <a:gd name="T44" fmla="*/ 1162 w 1899"/>
                  <a:gd name="T45" fmla="*/ 794 h 1928"/>
                  <a:gd name="T46" fmla="*/ 1190 w 1899"/>
                  <a:gd name="T47" fmla="*/ 680 h 1928"/>
                  <a:gd name="T48" fmla="*/ 1417 w 1899"/>
                  <a:gd name="T49" fmla="*/ 680 h 1928"/>
                  <a:gd name="T50" fmla="*/ 1587 w 1899"/>
                  <a:gd name="T51" fmla="*/ 595 h 1928"/>
                  <a:gd name="T52" fmla="*/ 1786 w 1899"/>
                  <a:gd name="T53" fmla="*/ 510 h 1928"/>
                  <a:gd name="T54" fmla="*/ 1842 w 1899"/>
                  <a:gd name="T55" fmla="*/ 454 h 1928"/>
                  <a:gd name="T56" fmla="*/ 1814 w 1899"/>
                  <a:gd name="T57" fmla="*/ 397 h 1928"/>
                  <a:gd name="T58" fmla="*/ 1814 w 1899"/>
                  <a:gd name="T59" fmla="*/ 198 h 1928"/>
                  <a:gd name="T60" fmla="*/ 1786 w 1899"/>
                  <a:gd name="T61" fmla="*/ 113 h 1928"/>
                  <a:gd name="T62" fmla="*/ 1701 w 1899"/>
                  <a:gd name="T63" fmla="*/ 142 h 1928"/>
                  <a:gd name="T64" fmla="*/ 1644 w 1899"/>
                  <a:gd name="T65" fmla="*/ 142 h 1928"/>
                  <a:gd name="T66" fmla="*/ 1445 w 1899"/>
                  <a:gd name="T67" fmla="*/ 198 h 1928"/>
                  <a:gd name="T68" fmla="*/ 1304 w 1899"/>
                  <a:gd name="T69" fmla="*/ 113 h 1928"/>
                  <a:gd name="T70" fmla="*/ 1105 w 1899"/>
                  <a:gd name="T71" fmla="*/ 28 h 1928"/>
                  <a:gd name="T72" fmla="*/ 992 w 1899"/>
                  <a:gd name="T73" fmla="*/ 28 h 1928"/>
                  <a:gd name="T74" fmla="*/ 907 w 1899"/>
                  <a:gd name="T75" fmla="*/ 0 h 1928"/>
                  <a:gd name="T76" fmla="*/ 737 w 1899"/>
                  <a:gd name="T77" fmla="*/ 0 h 1928"/>
                  <a:gd name="T78" fmla="*/ 680 w 1899"/>
                  <a:gd name="T79" fmla="*/ 57 h 1928"/>
                  <a:gd name="T80" fmla="*/ 595 w 1899"/>
                  <a:gd name="T81" fmla="*/ 142 h 1928"/>
                  <a:gd name="T82" fmla="*/ 538 w 1899"/>
                  <a:gd name="T83" fmla="*/ 198 h 1928"/>
                  <a:gd name="T84" fmla="*/ 510 w 1899"/>
                  <a:gd name="T85" fmla="*/ 340 h 1928"/>
                  <a:gd name="T86" fmla="*/ 482 w 1899"/>
                  <a:gd name="T87" fmla="*/ 454 h 1928"/>
                  <a:gd name="T88" fmla="*/ 397 w 1899"/>
                  <a:gd name="T89" fmla="*/ 595 h 1928"/>
                  <a:gd name="T90" fmla="*/ 397 w 1899"/>
                  <a:gd name="T91" fmla="*/ 652 h 1928"/>
                  <a:gd name="T92" fmla="*/ 340 w 1899"/>
                  <a:gd name="T93" fmla="*/ 737 h 1928"/>
                  <a:gd name="T94" fmla="*/ 397 w 1899"/>
                  <a:gd name="T95" fmla="*/ 907 h 1928"/>
                  <a:gd name="T96" fmla="*/ 397 w 1899"/>
                  <a:gd name="T97" fmla="*/ 1077 h 1928"/>
                  <a:gd name="T98" fmla="*/ 425 w 1899"/>
                  <a:gd name="T99" fmla="*/ 1162 h 1928"/>
                  <a:gd name="T100" fmla="*/ 397 w 1899"/>
                  <a:gd name="T101" fmla="*/ 1219 h 1928"/>
                  <a:gd name="T102" fmla="*/ 368 w 1899"/>
                  <a:gd name="T103" fmla="*/ 1276 h 1928"/>
                  <a:gd name="T104" fmla="*/ 340 w 1899"/>
                  <a:gd name="T105" fmla="*/ 1361 h 1928"/>
                  <a:gd name="T106" fmla="*/ 311 w 1899"/>
                  <a:gd name="T107" fmla="*/ 1417 h 1928"/>
                  <a:gd name="T108" fmla="*/ 226 w 1899"/>
                  <a:gd name="T109" fmla="*/ 1502 h 1928"/>
                  <a:gd name="T110" fmla="*/ 113 w 1899"/>
                  <a:gd name="T111" fmla="*/ 1502 h 1928"/>
                  <a:gd name="T112" fmla="*/ 141 w 1899"/>
                  <a:gd name="T113" fmla="*/ 1559 h 1928"/>
                  <a:gd name="T114" fmla="*/ 113 w 1899"/>
                  <a:gd name="T115" fmla="*/ 1616 h 1928"/>
                  <a:gd name="T116" fmla="*/ 56 w 1899"/>
                  <a:gd name="T117" fmla="*/ 1673 h 1928"/>
                  <a:gd name="T118" fmla="*/ 0 w 1899"/>
                  <a:gd name="T119" fmla="*/ 1814 h 1928"/>
                  <a:gd name="T120" fmla="*/ 56 w 1899"/>
                  <a:gd name="T121" fmla="*/ 1899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99" h="1928">
                    <a:moveTo>
                      <a:pt x="56" y="1899"/>
                    </a:moveTo>
                    <a:lnTo>
                      <a:pt x="113" y="1899"/>
                    </a:lnTo>
                    <a:lnTo>
                      <a:pt x="113" y="1928"/>
                    </a:lnTo>
                    <a:lnTo>
                      <a:pt x="255" y="1899"/>
                    </a:lnTo>
                    <a:lnTo>
                      <a:pt x="255" y="1928"/>
                    </a:lnTo>
                    <a:lnTo>
                      <a:pt x="311" y="1871"/>
                    </a:lnTo>
                    <a:lnTo>
                      <a:pt x="340" y="1871"/>
                    </a:lnTo>
                    <a:lnTo>
                      <a:pt x="340" y="1843"/>
                    </a:lnTo>
                    <a:lnTo>
                      <a:pt x="453" y="1758"/>
                    </a:lnTo>
                    <a:lnTo>
                      <a:pt x="425" y="1729"/>
                    </a:lnTo>
                    <a:lnTo>
                      <a:pt x="482" y="1673"/>
                    </a:lnTo>
                    <a:lnTo>
                      <a:pt x="510" y="1701"/>
                    </a:lnTo>
                    <a:lnTo>
                      <a:pt x="595" y="1701"/>
                    </a:lnTo>
                    <a:lnTo>
                      <a:pt x="595" y="1729"/>
                    </a:lnTo>
                    <a:lnTo>
                      <a:pt x="680" y="1758"/>
                    </a:lnTo>
                    <a:lnTo>
                      <a:pt x="765" y="1758"/>
                    </a:lnTo>
                    <a:lnTo>
                      <a:pt x="737" y="1701"/>
                    </a:lnTo>
                    <a:lnTo>
                      <a:pt x="793" y="1729"/>
                    </a:lnTo>
                    <a:lnTo>
                      <a:pt x="822" y="1701"/>
                    </a:lnTo>
                    <a:lnTo>
                      <a:pt x="822" y="1673"/>
                    </a:lnTo>
                    <a:lnTo>
                      <a:pt x="793" y="1644"/>
                    </a:lnTo>
                    <a:lnTo>
                      <a:pt x="850" y="1587"/>
                    </a:lnTo>
                    <a:lnTo>
                      <a:pt x="850" y="1559"/>
                    </a:lnTo>
                    <a:lnTo>
                      <a:pt x="907" y="1502"/>
                    </a:lnTo>
                    <a:lnTo>
                      <a:pt x="1020" y="1559"/>
                    </a:lnTo>
                    <a:lnTo>
                      <a:pt x="1105" y="1559"/>
                    </a:lnTo>
                    <a:lnTo>
                      <a:pt x="1049" y="1474"/>
                    </a:lnTo>
                    <a:lnTo>
                      <a:pt x="992" y="1474"/>
                    </a:lnTo>
                    <a:lnTo>
                      <a:pt x="992" y="1417"/>
                    </a:lnTo>
                    <a:lnTo>
                      <a:pt x="1020" y="1389"/>
                    </a:lnTo>
                    <a:lnTo>
                      <a:pt x="992" y="1361"/>
                    </a:lnTo>
                    <a:lnTo>
                      <a:pt x="935" y="1361"/>
                    </a:lnTo>
                    <a:lnTo>
                      <a:pt x="907" y="1332"/>
                    </a:lnTo>
                    <a:lnTo>
                      <a:pt x="878" y="1389"/>
                    </a:lnTo>
                    <a:lnTo>
                      <a:pt x="822" y="1332"/>
                    </a:lnTo>
                    <a:lnTo>
                      <a:pt x="850" y="1276"/>
                    </a:lnTo>
                    <a:lnTo>
                      <a:pt x="850" y="1219"/>
                    </a:lnTo>
                    <a:lnTo>
                      <a:pt x="907" y="1162"/>
                    </a:lnTo>
                    <a:lnTo>
                      <a:pt x="907" y="1106"/>
                    </a:lnTo>
                    <a:lnTo>
                      <a:pt x="1020" y="964"/>
                    </a:lnTo>
                    <a:lnTo>
                      <a:pt x="1020" y="935"/>
                    </a:lnTo>
                    <a:lnTo>
                      <a:pt x="963" y="879"/>
                    </a:lnTo>
                    <a:lnTo>
                      <a:pt x="1049" y="822"/>
                    </a:lnTo>
                    <a:lnTo>
                      <a:pt x="1105" y="850"/>
                    </a:lnTo>
                    <a:lnTo>
                      <a:pt x="1134" y="794"/>
                    </a:lnTo>
                    <a:lnTo>
                      <a:pt x="1162" y="794"/>
                    </a:lnTo>
                    <a:lnTo>
                      <a:pt x="1134" y="765"/>
                    </a:lnTo>
                    <a:lnTo>
                      <a:pt x="1190" y="680"/>
                    </a:lnTo>
                    <a:lnTo>
                      <a:pt x="1275" y="652"/>
                    </a:lnTo>
                    <a:lnTo>
                      <a:pt x="1417" y="680"/>
                    </a:lnTo>
                    <a:lnTo>
                      <a:pt x="1587" y="624"/>
                    </a:lnTo>
                    <a:lnTo>
                      <a:pt x="1587" y="595"/>
                    </a:lnTo>
                    <a:lnTo>
                      <a:pt x="1616" y="482"/>
                    </a:lnTo>
                    <a:lnTo>
                      <a:pt x="1786" y="510"/>
                    </a:lnTo>
                    <a:lnTo>
                      <a:pt x="1814" y="539"/>
                    </a:lnTo>
                    <a:lnTo>
                      <a:pt x="1842" y="454"/>
                    </a:lnTo>
                    <a:lnTo>
                      <a:pt x="1814" y="454"/>
                    </a:lnTo>
                    <a:lnTo>
                      <a:pt x="1814" y="397"/>
                    </a:lnTo>
                    <a:lnTo>
                      <a:pt x="1899" y="312"/>
                    </a:lnTo>
                    <a:lnTo>
                      <a:pt x="1814" y="198"/>
                    </a:lnTo>
                    <a:lnTo>
                      <a:pt x="1757" y="198"/>
                    </a:lnTo>
                    <a:lnTo>
                      <a:pt x="1786" y="113"/>
                    </a:lnTo>
                    <a:lnTo>
                      <a:pt x="1729" y="113"/>
                    </a:lnTo>
                    <a:lnTo>
                      <a:pt x="1701" y="142"/>
                    </a:lnTo>
                    <a:lnTo>
                      <a:pt x="1672" y="113"/>
                    </a:lnTo>
                    <a:lnTo>
                      <a:pt x="1644" y="142"/>
                    </a:lnTo>
                    <a:lnTo>
                      <a:pt x="1530" y="142"/>
                    </a:lnTo>
                    <a:lnTo>
                      <a:pt x="1445" y="198"/>
                    </a:lnTo>
                    <a:lnTo>
                      <a:pt x="1332" y="113"/>
                    </a:lnTo>
                    <a:lnTo>
                      <a:pt x="1304" y="113"/>
                    </a:lnTo>
                    <a:lnTo>
                      <a:pt x="1219" y="85"/>
                    </a:lnTo>
                    <a:lnTo>
                      <a:pt x="1105" y="28"/>
                    </a:lnTo>
                    <a:lnTo>
                      <a:pt x="1077" y="57"/>
                    </a:lnTo>
                    <a:lnTo>
                      <a:pt x="992" y="28"/>
                    </a:lnTo>
                    <a:lnTo>
                      <a:pt x="963" y="57"/>
                    </a:lnTo>
                    <a:lnTo>
                      <a:pt x="907" y="0"/>
                    </a:lnTo>
                    <a:lnTo>
                      <a:pt x="822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567" y="113"/>
                    </a:lnTo>
                    <a:lnTo>
                      <a:pt x="595" y="142"/>
                    </a:lnTo>
                    <a:lnTo>
                      <a:pt x="567" y="198"/>
                    </a:lnTo>
                    <a:lnTo>
                      <a:pt x="538" y="198"/>
                    </a:lnTo>
                    <a:lnTo>
                      <a:pt x="595" y="312"/>
                    </a:lnTo>
                    <a:lnTo>
                      <a:pt x="510" y="340"/>
                    </a:lnTo>
                    <a:lnTo>
                      <a:pt x="453" y="425"/>
                    </a:lnTo>
                    <a:lnTo>
                      <a:pt x="482" y="454"/>
                    </a:lnTo>
                    <a:lnTo>
                      <a:pt x="397" y="510"/>
                    </a:lnTo>
                    <a:lnTo>
                      <a:pt x="397" y="595"/>
                    </a:lnTo>
                    <a:lnTo>
                      <a:pt x="368" y="652"/>
                    </a:lnTo>
                    <a:lnTo>
                      <a:pt x="397" y="652"/>
                    </a:lnTo>
                    <a:lnTo>
                      <a:pt x="397" y="709"/>
                    </a:lnTo>
                    <a:lnTo>
                      <a:pt x="340" y="737"/>
                    </a:lnTo>
                    <a:lnTo>
                      <a:pt x="340" y="796"/>
                    </a:lnTo>
                    <a:lnTo>
                      <a:pt x="397" y="907"/>
                    </a:lnTo>
                    <a:lnTo>
                      <a:pt x="340" y="992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425" y="1162"/>
                    </a:lnTo>
                    <a:lnTo>
                      <a:pt x="397" y="1191"/>
                    </a:lnTo>
                    <a:lnTo>
                      <a:pt x="397" y="1219"/>
                    </a:lnTo>
                    <a:lnTo>
                      <a:pt x="340" y="1247"/>
                    </a:lnTo>
                    <a:lnTo>
                      <a:pt x="368" y="1276"/>
                    </a:lnTo>
                    <a:lnTo>
                      <a:pt x="340" y="1332"/>
                    </a:lnTo>
                    <a:lnTo>
                      <a:pt x="340" y="1361"/>
                    </a:lnTo>
                    <a:lnTo>
                      <a:pt x="311" y="1361"/>
                    </a:lnTo>
                    <a:lnTo>
                      <a:pt x="311" y="1417"/>
                    </a:lnTo>
                    <a:lnTo>
                      <a:pt x="255" y="1417"/>
                    </a:lnTo>
                    <a:lnTo>
                      <a:pt x="226" y="1502"/>
                    </a:lnTo>
                    <a:lnTo>
                      <a:pt x="170" y="1474"/>
                    </a:lnTo>
                    <a:lnTo>
                      <a:pt x="113" y="1502"/>
                    </a:lnTo>
                    <a:lnTo>
                      <a:pt x="85" y="1531"/>
                    </a:lnTo>
                    <a:lnTo>
                      <a:pt x="141" y="1559"/>
                    </a:lnTo>
                    <a:lnTo>
                      <a:pt x="141" y="1616"/>
                    </a:lnTo>
                    <a:lnTo>
                      <a:pt x="113" y="1616"/>
                    </a:lnTo>
                    <a:lnTo>
                      <a:pt x="113" y="1673"/>
                    </a:lnTo>
                    <a:lnTo>
                      <a:pt x="56" y="1673"/>
                    </a:lnTo>
                    <a:lnTo>
                      <a:pt x="0" y="1729"/>
                    </a:lnTo>
                    <a:lnTo>
                      <a:pt x="0" y="1814"/>
                    </a:lnTo>
                    <a:lnTo>
                      <a:pt x="28" y="1843"/>
                    </a:lnTo>
                    <a:lnTo>
                      <a:pt x="56" y="18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1310" y="1777"/>
                <a:ext cx="1815" cy="1701"/>
              </a:xfrm>
              <a:custGeom>
                <a:avLst/>
                <a:gdLst>
                  <a:gd name="T0" fmla="*/ 1645 w 1815"/>
                  <a:gd name="T1" fmla="*/ 1559 h 1701"/>
                  <a:gd name="T2" fmla="*/ 1673 w 1815"/>
                  <a:gd name="T3" fmla="*/ 1502 h 1701"/>
                  <a:gd name="T4" fmla="*/ 1673 w 1815"/>
                  <a:gd name="T5" fmla="*/ 1389 h 1701"/>
                  <a:gd name="T6" fmla="*/ 1673 w 1815"/>
                  <a:gd name="T7" fmla="*/ 1304 h 1701"/>
                  <a:gd name="T8" fmla="*/ 1730 w 1815"/>
                  <a:gd name="T9" fmla="*/ 1247 h 1701"/>
                  <a:gd name="T10" fmla="*/ 1815 w 1815"/>
                  <a:gd name="T11" fmla="*/ 1105 h 1701"/>
                  <a:gd name="T12" fmla="*/ 1701 w 1815"/>
                  <a:gd name="T13" fmla="*/ 1134 h 1701"/>
                  <a:gd name="T14" fmla="*/ 1560 w 1815"/>
                  <a:gd name="T15" fmla="*/ 1105 h 1701"/>
                  <a:gd name="T16" fmla="*/ 1446 w 1815"/>
                  <a:gd name="T17" fmla="*/ 1134 h 1701"/>
                  <a:gd name="T18" fmla="*/ 1333 w 1815"/>
                  <a:gd name="T19" fmla="*/ 1077 h 1701"/>
                  <a:gd name="T20" fmla="*/ 1276 w 1815"/>
                  <a:gd name="T21" fmla="*/ 935 h 1701"/>
                  <a:gd name="T22" fmla="*/ 1219 w 1815"/>
                  <a:gd name="T23" fmla="*/ 878 h 1701"/>
                  <a:gd name="T24" fmla="*/ 1248 w 1815"/>
                  <a:gd name="T25" fmla="*/ 737 h 1701"/>
                  <a:gd name="T26" fmla="*/ 1219 w 1815"/>
                  <a:gd name="T27" fmla="*/ 652 h 1701"/>
                  <a:gd name="T28" fmla="*/ 1163 w 1815"/>
                  <a:gd name="T29" fmla="*/ 538 h 1701"/>
                  <a:gd name="T30" fmla="*/ 1305 w 1815"/>
                  <a:gd name="T31" fmla="*/ 510 h 1701"/>
                  <a:gd name="T32" fmla="*/ 1305 w 1815"/>
                  <a:gd name="T33" fmla="*/ 425 h 1701"/>
                  <a:gd name="T34" fmla="*/ 1361 w 1815"/>
                  <a:gd name="T35" fmla="*/ 453 h 1701"/>
                  <a:gd name="T36" fmla="*/ 1390 w 1815"/>
                  <a:gd name="T37" fmla="*/ 368 h 1701"/>
                  <a:gd name="T38" fmla="*/ 1305 w 1815"/>
                  <a:gd name="T39" fmla="*/ 283 h 1701"/>
                  <a:gd name="T40" fmla="*/ 1134 w 1815"/>
                  <a:gd name="T41" fmla="*/ 226 h 1701"/>
                  <a:gd name="T42" fmla="*/ 1106 w 1815"/>
                  <a:gd name="T43" fmla="*/ 170 h 1701"/>
                  <a:gd name="T44" fmla="*/ 1106 w 1815"/>
                  <a:gd name="T45" fmla="*/ 85 h 1701"/>
                  <a:gd name="T46" fmla="*/ 1021 w 1815"/>
                  <a:gd name="T47" fmla="*/ 28 h 1701"/>
                  <a:gd name="T48" fmla="*/ 879 w 1815"/>
                  <a:gd name="T49" fmla="*/ 28 h 1701"/>
                  <a:gd name="T50" fmla="*/ 766 w 1815"/>
                  <a:gd name="T51" fmla="*/ 170 h 1701"/>
                  <a:gd name="T52" fmla="*/ 596 w 1815"/>
                  <a:gd name="T53" fmla="*/ 170 h 1701"/>
                  <a:gd name="T54" fmla="*/ 596 w 1815"/>
                  <a:gd name="T55" fmla="*/ 283 h 1701"/>
                  <a:gd name="T56" fmla="*/ 511 w 1815"/>
                  <a:gd name="T57" fmla="*/ 340 h 1701"/>
                  <a:gd name="T58" fmla="*/ 426 w 1815"/>
                  <a:gd name="T59" fmla="*/ 425 h 1701"/>
                  <a:gd name="T60" fmla="*/ 312 w 1815"/>
                  <a:gd name="T61" fmla="*/ 453 h 1701"/>
                  <a:gd name="T62" fmla="*/ 284 w 1815"/>
                  <a:gd name="T63" fmla="*/ 397 h 1701"/>
                  <a:gd name="T64" fmla="*/ 199 w 1815"/>
                  <a:gd name="T65" fmla="*/ 340 h 1701"/>
                  <a:gd name="T66" fmla="*/ 142 w 1815"/>
                  <a:gd name="T67" fmla="*/ 311 h 1701"/>
                  <a:gd name="T68" fmla="*/ 29 w 1815"/>
                  <a:gd name="T69" fmla="*/ 453 h 1701"/>
                  <a:gd name="T70" fmla="*/ 0 w 1815"/>
                  <a:gd name="T71" fmla="*/ 595 h 1701"/>
                  <a:gd name="T72" fmla="*/ 0 w 1815"/>
                  <a:gd name="T73" fmla="*/ 680 h 1701"/>
                  <a:gd name="T74" fmla="*/ 57 w 1815"/>
                  <a:gd name="T75" fmla="*/ 765 h 1701"/>
                  <a:gd name="T76" fmla="*/ 57 w 1815"/>
                  <a:gd name="T77" fmla="*/ 878 h 1701"/>
                  <a:gd name="T78" fmla="*/ 397 w 1815"/>
                  <a:gd name="T79" fmla="*/ 1020 h 1701"/>
                  <a:gd name="T80" fmla="*/ 426 w 1815"/>
                  <a:gd name="T81" fmla="*/ 1105 h 1701"/>
                  <a:gd name="T82" fmla="*/ 624 w 1815"/>
                  <a:gd name="T83" fmla="*/ 1134 h 1701"/>
                  <a:gd name="T84" fmla="*/ 681 w 1815"/>
                  <a:gd name="T85" fmla="*/ 1304 h 1701"/>
                  <a:gd name="T86" fmla="*/ 766 w 1815"/>
                  <a:gd name="T87" fmla="*/ 1219 h 1701"/>
                  <a:gd name="T88" fmla="*/ 879 w 1815"/>
                  <a:gd name="T89" fmla="*/ 1134 h 1701"/>
                  <a:gd name="T90" fmla="*/ 993 w 1815"/>
                  <a:gd name="T91" fmla="*/ 1134 h 1701"/>
                  <a:gd name="T92" fmla="*/ 1106 w 1815"/>
                  <a:gd name="T93" fmla="*/ 1190 h 1701"/>
                  <a:gd name="T94" fmla="*/ 1106 w 1815"/>
                  <a:gd name="T95" fmla="*/ 1332 h 1701"/>
                  <a:gd name="T96" fmla="*/ 1134 w 1815"/>
                  <a:gd name="T97" fmla="*/ 1389 h 1701"/>
                  <a:gd name="T98" fmla="*/ 1191 w 1815"/>
                  <a:gd name="T99" fmla="*/ 1389 h 1701"/>
                  <a:gd name="T100" fmla="*/ 1276 w 1815"/>
                  <a:gd name="T101" fmla="*/ 1474 h 1701"/>
                  <a:gd name="T102" fmla="*/ 1219 w 1815"/>
                  <a:gd name="T103" fmla="*/ 1530 h 1701"/>
                  <a:gd name="T104" fmla="*/ 1219 w 1815"/>
                  <a:gd name="T105" fmla="*/ 1644 h 1701"/>
                  <a:gd name="T106" fmla="*/ 1305 w 1815"/>
                  <a:gd name="T107" fmla="*/ 1701 h 1701"/>
                  <a:gd name="T108" fmla="*/ 1418 w 1815"/>
                  <a:gd name="T109" fmla="*/ 1616 h 1701"/>
                  <a:gd name="T110" fmla="*/ 1616 w 1815"/>
                  <a:gd name="T111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5" h="1701">
                    <a:moveTo>
                      <a:pt x="1673" y="1644"/>
                    </a:moveTo>
                    <a:lnTo>
                      <a:pt x="1645" y="1559"/>
                    </a:lnTo>
                    <a:lnTo>
                      <a:pt x="1645" y="1502"/>
                    </a:lnTo>
                    <a:lnTo>
                      <a:pt x="1673" y="1502"/>
                    </a:lnTo>
                    <a:lnTo>
                      <a:pt x="1730" y="1417"/>
                    </a:lnTo>
                    <a:lnTo>
                      <a:pt x="1673" y="1389"/>
                    </a:lnTo>
                    <a:lnTo>
                      <a:pt x="1701" y="1360"/>
                    </a:lnTo>
                    <a:lnTo>
                      <a:pt x="1673" y="1304"/>
                    </a:lnTo>
                    <a:lnTo>
                      <a:pt x="1701" y="1304"/>
                    </a:lnTo>
                    <a:lnTo>
                      <a:pt x="1730" y="1247"/>
                    </a:lnTo>
                    <a:lnTo>
                      <a:pt x="1815" y="1190"/>
                    </a:lnTo>
                    <a:lnTo>
                      <a:pt x="1815" y="1105"/>
                    </a:lnTo>
                    <a:lnTo>
                      <a:pt x="1786" y="1105"/>
                    </a:lnTo>
                    <a:lnTo>
                      <a:pt x="1701" y="1134"/>
                    </a:lnTo>
                    <a:lnTo>
                      <a:pt x="1616" y="1105"/>
                    </a:lnTo>
                    <a:lnTo>
                      <a:pt x="1560" y="1105"/>
                    </a:lnTo>
                    <a:lnTo>
                      <a:pt x="1503" y="1134"/>
                    </a:lnTo>
                    <a:lnTo>
                      <a:pt x="1446" y="1134"/>
                    </a:lnTo>
                    <a:lnTo>
                      <a:pt x="1361" y="1077"/>
                    </a:lnTo>
                    <a:lnTo>
                      <a:pt x="1333" y="1077"/>
                    </a:lnTo>
                    <a:lnTo>
                      <a:pt x="1276" y="1020"/>
                    </a:lnTo>
                    <a:lnTo>
                      <a:pt x="1276" y="935"/>
                    </a:lnTo>
                    <a:lnTo>
                      <a:pt x="1248" y="878"/>
                    </a:lnTo>
                    <a:lnTo>
                      <a:pt x="1219" y="878"/>
                    </a:lnTo>
                    <a:lnTo>
                      <a:pt x="1248" y="822"/>
                    </a:lnTo>
                    <a:lnTo>
                      <a:pt x="1248" y="737"/>
                    </a:lnTo>
                    <a:lnTo>
                      <a:pt x="1163" y="680"/>
                    </a:lnTo>
                    <a:lnTo>
                      <a:pt x="1219" y="652"/>
                    </a:lnTo>
                    <a:lnTo>
                      <a:pt x="1219" y="595"/>
                    </a:lnTo>
                    <a:lnTo>
                      <a:pt x="1163" y="538"/>
                    </a:lnTo>
                    <a:lnTo>
                      <a:pt x="1305" y="538"/>
                    </a:lnTo>
                    <a:lnTo>
                      <a:pt x="1305" y="510"/>
                    </a:lnTo>
                    <a:lnTo>
                      <a:pt x="1276" y="482"/>
                    </a:lnTo>
                    <a:lnTo>
                      <a:pt x="1305" y="425"/>
                    </a:lnTo>
                    <a:lnTo>
                      <a:pt x="1333" y="425"/>
                    </a:lnTo>
                    <a:lnTo>
                      <a:pt x="1361" y="453"/>
                    </a:lnTo>
                    <a:lnTo>
                      <a:pt x="1390" y="425"/>
                    </a:lnTo>
                    <a:lnTo>
                      <a:pt x="1390" y="368"/>
                    </a:lnTo>
                    <a:lnTo>
                      <a:pt x="1276" y="311"/>
                    </a:lnTo>
                    <a:lnTo>
                      <a:pt x="1305" y="283"/>
                    </a:lnTo>
                    <a:lnTo>
                      <a:pt x="1191" y="226"/>
                    </a:lnTo>
                    <a:lnTo>
                      <a:pt x="1134" y="226"/>
                    </a:lnTo>
                    <a:lnTo>
                      <a:pt x="1134" y="198"/>
                    </a:lnTo>
                    <a:lnTo>
                      <a:pt x="1106" y="170"/>
                    </a:lnTo>
                    <a:lnTo>
                      <a:pt x="1163" y="113"/>
                    </a:lnTo>
                    <a:lnTo>
                      <a:pt x="1106" y="85"/>
                    </a:lnTo>
                    <a:lnTo>
                      <a:pt x="1049" y="85"/>
                    </a:lnTo>
                    <a:lnTo>
                      <a:pt x="1021" y="28"/>
                    </a:lnTo>
                    <a:lnTo>
                      <a:pt x="936" y="0"/>
                    </a:lnTo>
                    <a:lnTo>
                      <a:pt x="879" y="28"/>
                    </a:lnTo>
                    <a:lnTo>
                      <a:pt x="851" y="113"/>
                    </a:lnTo>
                    <a:lnTo>
                      <a:pt x="766" y="170"/>
                    </a:lnTo>
                    <a:lnTo>
                      <a:pt x="596" y="113"/>
                    </a:lnTo>
                    <a:lnTo>
                      <a:pt x="596" y="170"/>
                    </a:lnTo>
                    <a:lnTo>
                      <a:pt x="567" y="255"/>
                    </a:lnTo>
                    <a:lnTo>
                      <a:pt x="596" y="283"/>
                    </a:lnTo>
                    <a:lnTo>
                      <a:pt x="596" y="340"/>
                    </a:lnTo>
                    <a:lnTo>
                      <a:pt x="511" y="340"/>
                    </a:lnTo>
                    <a:lnTo>
                      <a:pt x="454" y="425"/>
                    </a:lnTo>
                    <a:lnTo>
                      <a:pt x="426" y="425"/>
                    </a:lnTo>
                    <a:lnTo>
                      <a:pt x="369" y="453"/>
                    </a:lnTo>
                    <a:lnTo>
                      <a:pt x="312" y="453"/>
                    </a:lnTo>
                    <a:lnTo>
                      <a:pt x="341" y="425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42" y="311"/>
                    </a:lnTo>
                    <a:lnTo>
                      <a:pt x="57" y="368"/>
                    </a:lnTo>
                    <a:lnTo>
                      <a:pt x="29" y="453"/>
                    </a:lnTo>
                    <a:lnTo>
                      <a:pt x="57" y="482"/>
                    </a:lnTo>
                    <a:lnTo>
                      <a:pt x="0" y="595"/>
                    </a:lnTo>
                    <a:lnTo>
                      <a:pt x="57" y="652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57" y="765"/>
                    </a:lnTo>
                    <a:lnTo>
                      <a:pt x="29" y="850"/>
                    </a:lnTo>
                    <a:lnTo>
                      <a:pt x="57" y="878"/>
                    </a:lnTo>
                    <a:lnTo>
                      <a:pt x="114" y="907"/>
                    </a:lnTo>
                    <a:lnTo>
                      <a:pt x="397" y="1020"/>
                    </a:lnTo>
                    <a:lnTo>
                      <a:pt x="426" y="1049"/>
                    </a:lnTo>
                    <a:lnTo>
                      <a:pt x="426" y="1105"/>
                    </a:lnTo>
                    <a:lnTo>
                      <a:pt x="539" y="1162"/>
                    </a:lnTo>
                    <a:lnTo>
                      <a:pt x="624" y="1134"/>
                    </a:lnTo>
                    <a:lnTo>
                      <a:pt x="624" y="1190"/>
                    </a:lnTo>
                    <a:lnTo>
                      <a:pt x="681" y="1304"/>
                    </a:lnTo>
                    <a:lnTo>
                      <a:pt x="709" y="1247"/>
                    </a:lnTo>
                    <a:lnTo>
                      <a:pt x="766" y="1219"/>
                    </a:lnTo>
                    <a:lnTo>
                      <a:pt x="794" y="1162"/>
                    </a:lnTo>
                    <a:lnTo>
                      <a:pt x="879" y="1134"/>
                    </a:lnTo>
                    <a:lnTo>
                      <a:pt x="964" y="1162"/>
                    </a:lnTo>
                    <a:lnTo>
                      <a:pt x="993" y="1134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34" y="1275"/>
                    </a:lnTo>
                    <a:lnTo>
                      <a:pt x="1106" y="1332"/>
                    </a:lnTo>
                    <a:lnTo>
                      <a:pt x="1049" y="1332"/>
                    </a:lnTo>
                    <a:lnTo>
                      <a:pt x="1134" y="1389"/>
                    </a:lnTo>
                    <a:lnTo>
                      <a:pt x="1163" y="1417"/>
                    </a:lnTo>
                    <a:lnTo>
                      <a:pt x="1191" y="1389"/>
                    </a:lnTo>
                    <a:lnTo>
                      <a:pt x="1219" y="1445"/>
                    </a:lnTo>
                    <a:lnTo>
                      <a:pt x="1276" y="1474"/>
                    </a:lnTo>
                    <a:lnTo>
                      <a:pt x="1276" y="1502"/>
                    </a:lnTo>
                    <a:lnTo>
                      <a:pt x="1219" y="1530"/>
                    </a:lnTo>
                    <a:lnTo>
                      <a:pt x="1219" y="1587"/>
                    </a:lnTo>
                    <a:lnTo>
                      <a:pt x="1219" y="1644"/>
                    </a:lnTo>
                    <a:lnTo>
                      <a:pt x="1248" y="1644"/>
                    </a:lnTo>
                    <a:lnTo>
                      <a:pt x="1305" y="1701"/>
                    </a:lnTo>
                    <a:lnTo>
                      <a:pt x="1390" y="1672"/>
                    </a:lnTo>
                    <a:lnTo>
                      <a:pt x="1418" y="1616"/>
                    </a:lnTo>
                    <a:lnTo>
                      <a:pt x="1588" y="1616"/>
                    </a:lnTo>
                    <a:lnTo>
                      <a:pt x="1616" y="1644"/>
                    </a:lnTo>
                    <a:lnTo>
                      <a:pt x="1673" y="164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6767928" y="5461720"/>
              <a:ext cx="2137262" cy="2119774"/>
              <a:chOff x="6767928" y="5461720"/>
              <a:chExt cx="2137262" cy="2119774"/>
            </a:xfrm>
          </p:grpSpPr>
          <p:sp>
            <p:nvSpPr>
              <p:cNvPr id="169" name="正方形/長方形 168"/>
              <p:cNvSpPr/>
              <p:nvPr/>
            </p:nvSpPr>
            <p:spPr>
              <a:xfrm>
                <a:off x="7430438" y="582651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7676660" y="650400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上京区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8043862" y="56372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左京区</a:t>
                </a: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7803400" y="670997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中京区</a:t>
                </a: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8034984" y="692152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東山区</a:t>
                </a: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7504112" y="68639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下京区</a:t>
                </a: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7647187" y="7117964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6767928" y="546172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右京区</a:t>
                </a: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7882622" y="730449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伏見区</a:t>
                </a: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8258859" y="710964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山科区</a:t>
                </a: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6977747" y="695288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西京区</a:t>
                </a: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425425" y="492897"/>
              <a:ext cx="8008984" cy="8846267"/>
              <a:chOff x="2425425" y="492897"/>
              <a:chExt cx="8008984" cy="8846267"/>
            </a:xfrm>
          </p:grpSpPr>
          <p:sp>
            <p:nvSpPr>
              <p:cNvPr id="180" name="正方形/長方形 179"/>
              <p:cNvSpPr/>
              <p:nvPr/>
            </p:nvSpPr>
            <p:spPr>
              <a:xfrm>
                <a:off x="7501377" y="61779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京都市</a:t>
                </a: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2951089" y="37197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福知山市</a:t>
                </a: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4623241" y="29559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舞鶴市</a:t>
                </a: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4580789" y="38403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綾部市</a:t>
                </a: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8364999" y="76118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宇治市</a:t>
                </a:r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3916685" y="16893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宮津市</a:t>
                </a:r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6206002" y="66978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亀岡市</a:t>
                </a:r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8007569" y="8144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城陽市</a:t>
                </a:r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6993710" y="71931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向日市</a:t>
                </a:r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6589777" y="744855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長岡京市</a:t>
                </a:r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7172779" y="8015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八幡市</a:t>
                </a:r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7374846" y="841276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京田辺市</a:t>
                </a:r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2425425" y="12891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京丹後市</a:t>
                </a:r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6086123" y="47493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南丹市</a:t>
                </a:r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8218823" y="88774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木津川市</a:t>
                </a: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6657295" y="767080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大山崎町</a:t>
                </a: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7518236" y="768846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久御山町</a:t>
                </a: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8190131" y="8490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井手町</a:t>
                </a: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8696329" y="795833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宇治田原町</a:t>
                </a: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9012253" y="9031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笠置町</a:t>
                </a:r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8864824" y="84536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和束町</a:t>
                </a:r>
              </a:p>
            </p:txBody>
          </p:sp>
          <p:sp>
            <p:nvSpPr>
              <p:cNvPr id="201" name="正方形/長方形 200"/>
              <p:cNvSpPr/>
              <p:nvPr/>
            </p:nvSpPr>
            <p:spPr>
              <a:xfrm>
                <a:off x="7529022" y="89029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精華町</a:t>
                </a:r>
              </a:p>
            </p:txBody>
          </p:sp>
          <p:sp>
            <p:nvSpPr>
              <p:cNvPr id="202" name="正方形/長方形 201"/>
              <p:cNvSpPr/>
              <p:nvPr/>
            </p:nvSpPr>
            <p:spPr>
              <a:xfrm>
                <a:off x="9505950" y="888575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南山城村</a:t>
                </a:r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4945970" y="490324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京丹波町</a:t>
                </a:r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4167746" y="49289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伊根町</a:t>
                </a:r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2772004" y="23409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与謝野町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413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630363" y="120650"/>
            <a:ext cx="8804046" cy="9359900"/>
            <a:chOff x="1630363" y="120650"/>
            <a:chExt cx="8804046" cy="9359900"/>
          </a:xfrm>
        </p:grpSpPr>
        <p:grpSp>
          <p:nvGrpSpPr>
            <p:cNvPr id="12226" name="Group 962"/>
            <p:cNvGrpSpPr>
              <a:grpSpLocks/>
            </p:cNvGrpSpPr>
            <p:nvPr/>
          </p:nvGrpSpPr>
          <p:grpSpPr bwMode="auto">
            <a:xfrm>
              <a:off x="6670675" y="4170363"/>
              <a:ext cx="2251075" cy="3690937"/>
              <a:chOff x="4202" y="2627"/>
              <a:chExt cx="1418" cy="2325"/>
            </a:xfrm>
          </p:grpSpPr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4996" y="4158"/>
                <a:ext cx="170" cy="113"/>
              </a:xfrm>
              <a:custGeom>
                <a:avLst/>
                <a:gdLst>
                  <a:gd name="T0" fmla="*/ 113 w 170"/>
                  <a:gd name="T1" fmla="*/ 0 h 113"/>
                  <a:gd name="T2" fmla="*/ 0 w 170"/>
                  <a:gd name="T3" fmla="*/ 0 h 113"/>
                  <a:gd name="T4" fmla="*/ 0 w 170"/>
                  <a:gd name="T5" fmla="*/ 113 h 113"/>
                  <a:gd name="T6" fmla="*/ 113 w 170"/>
                  <a:gd name="T7" fmla="*/ 113 h 113"/>
                  <a:gd name="T8" fmla="*/ 170 w 170"/>
                  <a:gd name="T9" fmla="*/ 113 h 113"/>
                  <a:gd name="T10" fmla="*/ 170 w 170"/>
                  <a:gd name="T11" fmla="*/ 57 h 113"/>
                  <a:gd name="T12" fmla="*/ 113 w 170"/>
                  <a:gd name="T13" fmla="*/ 57 h 113"/>
                  <a:gd name="T14" fmla="*/ 113 w 170"/>
                  <a:gd name="T1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4939" y="4215"/>
                <a:ext cx="227" cy="113"/>
              </a:xfrm>
              <a:custGeom>
                <a:avLst/>
                <a:gdLst>
                  <a:gd name="T0" fmla="*/ 57 w 227"/>
                  <a:gd name="T1" fmla="*/ 0 h 113"/>
                  <a:gd name="T2" fmla="*/ 0 w 227"/>
                  <a:gd name="T3" fmla="*/ 0 h 113"/>
                  <a:gd name="T4" fmla="*/ 0 w 227"/>
                  <a:gd name="T5" fmla="*/ 113 h 113"/>
                  <a:gd name="T6" fmla="*/ 57 w 227"/>
                  <a:gd name="T7" fmla="*/ 113 h 113"/>
                  <a:gd name="T8" fmla="*/ 227 w 227"/>
                  <a:gd name="T9" fmla="*/ 113 h 113"/>
                  <a:gd name="T10" fmla="*/ 227 w 227"/>
                  <a:gd name="T11" fmla="*/ 56 h 113"/>
                  <a:gd name="T12" fmla="*/ 57 w 227"/>
                  <a:gd name="T13" fmla="*/ 56 h 113"/>
                  <a:gd name="T14" fmla="*/ 57 w 227"/>
                  <a:gd name="T1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113">
                    <a:moveTo>
                      <a:pt x="5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4939" y="4328"/>
                <a:ext cx="170" cy="114"/>
              </a:xfrm>
              <a:custGeom>
                <a:avLst/>
                <a:gdLst>
                  <a:gd name="T0" fmla="*/ 57 w 170"/>
                  <a:gd name="T1" fmla="*/ 0 h 114"/>
                  <a:gd name="T2" fmla="*/ 57 w 170"/>
                  <a:gd name="T3" fmla="*/ 57 h 114"/>
                  <a:gd name="T4" fmla="*/ 0 w 170"/>
                  <a:gd name="T5" fmla="*/ 57 h 114"/>
                  <a:gd name="T6" fmla="*/ 0 w 170"/>
                  <a:gd name="T7" fmla="*/ 114 h 114"/>
                  <a:gd name="T8" fmla="*/ 170 w 170"/>
                  <a:gd name="T9" fmla="*/ 114 h 114"/>
                  <a:gd name="T10" fmla="*/ 170 w 170"/>
                  <a:gd name="T11" fmla="*/ 0 h 114"/>
                  <a:gd name="T12" fmla="*/ 57 w 170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Rectangle 927"/>
              <p:cNvSpPr>
                <a:spLocks noChangeArrowheads="1"/>
              </p:cNvSpPr>
              <p:nvPr/>
            </p:nvSpPr>
            <p:spPr bwMode="auto">
              <a:xfrm>
                <a:off x="5109" y="4328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5223" y="4271"/>
                <a:ext cx="283" cy="341"/>
              </a:xfrm>
              <a:custGeom>
                <a:avLst/>
                <a:gdLst>
                  <a:gd name="T0" fmla="*/ 0 w 283"/>
                  <a:gd name="T1" fmla="*/ 57 h 341"/>
                  <a:gd name="T2" fmla="*/ 56 w 283"/>
                  <a:gd name="T3" fmla="*/ 57 h 341"/>
                  <a:gd name="T4" fmla="*/ 56 w 283"/>
                  <a:gd name="T5" fmla="*/ 0 h 341"/>
                  <a:gd name="T6" fmla="*/ 170 w 283"/>
                  <a:gd name="T7" fmla="*/ 0 h 341"/>
                  <a:gd name="T8" fmla="*/ 170 w 283"/>
                  <a:gd name="T9" fmla="*/ 57 h 341"/>
                  <a:gd name="T10" fmla="*/ 227 w 283"/>
                  <a:gd name="T11" fmla="*/ 57 h 341"/>
                  <a:gd name="T12" fmla="*/ 227 w 283"/>
                  <a:gd name="T13" fmla="*/ 171 h 341"/>
                  <a:gd name="T14" fmla="*/ 283 w 283"/>
                  <a:gd name="T15" fmla="*/ 171 h 341"/>
                  <a:gd name="T16" fmla="*/ 283 w 283"/>
                  <a:gd name="T17" fmla="*/ 284 h 341"/>
                  <a:gd name="T18" fmla="*/ 113 w 283"/>
                  <a:gd name="T19" fmla="*/ 284 h 341"/>
                  <a:gd name="T20" fmla="*/ 113 w 283"/>
                  <a:gd name="T21" fmla="*/ 341 h 341"/>
                  <a:gd name="T22" fmla="*/ 0 w 283"/>
                  <a:gd name="T23" fmla="*/ 341 h 341"/>
                  <a:gd name="T24" fmla="*/ 0 w 283"/>
                  <a:gd name="T25" fmla="*/ 5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341">
                    <a:moveTo>
                      <a:pt x="0" y="57"/>
                    </a:moveTo>
                    <a:lnTo>
                      <a:pt x="56" y="57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1"/>
                    </a:lnTo>
                    <a:lnTo>
                      <a:pt x="283" y="171"/>
                    </a:lnTo>
                    <a:lnTo>
                      <a:pt x="283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4883" y="4442"/>
                <a:ext cx="226" cy="226"/>
              </a:xfrm>
              <a:custGeom>
                <a:avLst/>
                <a:gdLst>
                  <a:gd name="T0" fmla="*/ 226 w 226"/>
                  <a:gd name="T1" fmla="*/ 0 h 226"/>
                  <a:gd name="T2" fmla="*/ 0 w 226"/>
                  <a:gd name="T3" fmla="*/ 0 h 226"/>
                  <a:gd name="T4" fmla="*/ 0 w 226"/>
                  <a:gd name="T5" fmla="*/ 113 h 226"/>
                  <a:gd name="T6" fmla="*/ 0 w 226"/>
                  <a:gd name="T7" fmla="*/ 226 h 226"/>
                  <a:gd name="T8" fmla="*/ 113 w 226"/>
                  <a:gd name="T9" fmla="*/ 226 h 226"/>
                  <a:gd name="T10" fmla="*/ 113 w 226"/>
                  <a:gd name="T11" fmla="*/ 170 h 226"/>
                  <a:gd name="T12" fmla="*/ 170 w 226"/>
                  <a:gd name="T13" fmla="*/ 170 h 226"/>
                  <a:gd name="T14" fmla="*/ 170 w 226"/>
                  <a:gd name="T15" fmla="*/ 113 h 226"/>
                  <a:gd name="T16" fmla="*/ 226 w 226"/>
                  <a:gd name="T17" fmla="*/ 113 h 226"/>
                  <a:gd name="T18" fmla="*/ 226 w 226"/>
                  <a:gd name="T1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6" h="226">
                    <a:moveTo>
                      <a:pt x="226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4826" y="4555"/>
                <a:ext cx="794" cy="397"/>
              </a:xfrm>
              <a:custGeom>
                <a:avLst/>
                <a:gdLst>
                  <a:gd name="T0" fmla="*/ 0 w 794"/>
                  <a:gd name="T1" fmla="*/ 397 h 397"/>
                  <a:gd name="T2" fmla="*/ 0 w 794"/>
                  <a:gd name="T3" fmla="*/ 283 h 397"/>
                  <a:gd name="T4" fmla="*/ 57 w 794"/>
                  <a:gd name="T5" fmla="*/ 283 h 397"/>
                  <a:gd name="T6" fmla="*/ 57 w 794"/>
                  <a:gd name="T7" fmla="*/ 113 h 397"/>
                  <a:gd name="T8" fmla="*/ 170 w 794"/>
                  <a:gd name="T9" fmla="*/ 113 h 397"/>
                  <a:gd name="T10" fmla="*/ 170 w 794"/>
                  <a:gd name="T11" fmla="*/ 57 h 397"/>
                  <a:gd name="T12" fmla="*/ 227 w 794"/>
                  <a:gd name="T13" fmla="*/ 57 h 397"/>
                  <a:gd name="T14" fmla="*/ 227 w 794"/>
                  <a:gd name="T15" fmla="*/ 0 h 397"/>
                  <a:gd name="T16" fmla="*/ 397 w 794"/>
                  <a:gd name="T17" fmla="*/ 0 h 397"/>
                  <a:gd name="T18" fmla="*/ 397 w 794"/>
                  <a:gd name="T19" fmla="*/ 57 h 397"/>
                  <a:gd name="T20" fmla="*/ 510 w 794"/>
                  <a:gd name="T21" fmla="*/ 57 h 397"/>
                  <a:gd name="T22" fmla="*/ 510 w 794"/>
                  <a:gd name="T23" fmla="*/ 0 h 397"/>
                  <a:gd name="T24" fmla="*/ 794 w 794"/>
                  <a:gd name="T25" fmla="*/ 0 h 397"/>
                  <a:gd name="T26" fmla="*/ 794 w 794"/>
                  <a:gd name="T27" fmla="*/ 57 h 397"/>
                  <a:gd name="T28" fmla="*/ 680 w 794"/>
                  <a:gd name="T29" fmla="*/ 57 h 397"/>
                  <a:gd name="T30" fmla="*/ 680 w 794"/>
                  <a:gd name="T31" fmla="*/ 170 h 397"/>
                  <a:gd name="T32" fmla="*/ 397 w 794"/>
                  <a:gd name="T33" fmla="*/ 170 h 397"/>
                  <a:gd name="T34" fmla="*/ 397 w 794"/>
                  <a:gd name="T35" fmla="*/ 283 h 397"/>
                  <a:gd name="T36" fmla="*/ 170 w 794"/>
                  <a:gd name="T37" fmla="*/ 283 h 397"/>
                  <a:gd name="T38" fmla="*/ 170 w 794"/>
                  <a:gd name="T39" fmla="*/ 340 h 397"/>
                  <a:gd name="T40" fmla="*/ 57 w 794"/>
                  <a:gd name="T41" fmla="*/ 340 h 397"/>
                  <a:gd name="T42" fmla="*/ 57 w 794"/>
                  <a:gd name="T43" fmla="*/ 397 h 397"/>
                  <a:gd name="T44" fmla="*/ 0 w 794"/>
                  <a:gd name="T4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397">
                    <a:moveTo>
                      <a:pt x="0" y="397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794" y="0"/>
                    </a:lnTo>
                    <a:lnTo>
                      <a:pt x="794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4599" y="3478"/>
                <a:ext cx="510" cy="737"/>
              </a:xfrm>
              <a:custGeom>
                <a:avLst/>
                <a:gdLst>
                  <a:gd name="T0" fmla="*/ 397 w 510"/>
                  <a:gd name="T1" fmla="*/ 737 h 737"/>
                  <a:gd name="T2" fmla="*/ 284 w 510"/>
                  <a:gd name="T3" fmla="*/ 737 h 737"/>
                  <a:gd name="T4" fmla="*/ 284 w 510"/>
                  <a:gd name="T5" fmla="*/ 623 h 737"/>
                  <a:gd name="T6" fmla="*/ 227 w 510"/>
                  <a:gd name="T7" fmla="*/ 623 h 737"/>
                  <a:gd name="T8" fmla="*/ 227 w 510"/>
                  <a:gd name="T9" fmla="*/ 510 h 737"/>
                  <a:gd name="T10" fmla="*/ 170 w 510"/>
                  <a:gd name="T11" fmla="*/ 510 h 737"/>
                  <a:gd name="T12" fmla="*/ 170 w 510"/>
                  <a:gd name="T13" fmla="*/ 453 h 737"/>
                  <a:gd name="T14" fmla="*/ 57 w 510"/>
                  <a:gd name="T15" fmla="*/ 453 h 737"/>
                  <a:gd name="T16" fmla="*/ 57 w 510"/>
                  <a:gd name="T17" fmla="*/ 397 h 737"/>
                  <a:gd name="T18" fmla="*/ 0 w 510"/>
                  <a:gd name="T19" fmla="*/ 397 h 737"/>
                  <a:gd name="T20" fmla="*/ 0 w 510"/>
                  <a:gd name="T21" fmla="*/ 226 h 737"/>
                  <a:gd name="T22" fmla="*/ 113 w 510"/>
                  <a:gd name="T23" fmla="*/ 226 h 737"/>
                  <a:gd name="T24" fmla="*/ 113 w 510"/>
                  <a:gd name="T25" fmla="*/ 0 h 737"/>
                  <a:gd name="T26" fmla="*/ 397 w 510"/>
                  <a:gd name="T27" fmla="*/ 0 h 737"/>
                  <a:gd name="T28" fmla="*/ 397 w 510"/>
                  <a:gd name="T29" fmla="*/ 397 h 737"/>
                  <a:gd name="T30" fmla="*/ 510 w 510"/>
                  <a:gd name="T31" fmla="*/ 397 h 737"/>
                  <a:gd name="T32" fmla="*/ 510 w 510"/>
                  <a:gd name="T33" fmla="*/ 680 h 737"/>
                  <a:gd name="T34" fmla="*/ 397 w 510"/>
                  <a:gd name="T35" fmla="*/ 680 h 737"/>
                  <a:gd name="T36" fmla="*/ 397 w 510"/>
                  <a:gd name="T37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737">
                    <a:moveTo>
                      <a:pt x="397" y="737"/>
                    </a:moveTo>
                    <a:lnTo>
                      <a:pt x="284" y="737"/>
                    </a:lnTo>
                    <a:lnTo>
                      <a:pt x="284" y="623"/>
                    </a:lnTo>
                    <a:lnTo>
                      <a:pt x="227" y="623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397" y="0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680"/>
                    </a:lnTo>
                    <a:lnTo>
                      <a:pt x="397" y="680"/>
                    </a:lnTo>
                    <a:lnTo>
                      <a:pt x="39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4939" y="2627"/>
                <a:ext cx="624" cy="1701"/>
              </a:xfrm>
              <a:custGeom>
                <a:avLst/>
                <a:gdLst>
                  <a:gd name="T0" fmla="*/ 454 w 624"/>
                  <a:gd name="T1" fmla="*/ 1644 h 1701"/>
                  <a:gd name="T2" fmla="*/ 340 w 624"/>
                  <a:gd name="T3" fmla="*/ 1644 h 1701"/>
                  <a:gd name="T4" fmla="*/ 340 w 624"/>
                  <a:gd name="T5" fmla="*/ 1701 h 1701"/>
                  <a:gd name="T6" fmla="*/ 227 w 624"/>
                  <a:gd name="T7" fmla="*/ 1701 h 1701"/>
                  <a:gd name="T8" fmla="*/ 227 w 624"/>
                  <a:gd name="T9" fmla="*/ 1588 h 1701"/>
                  <a:gd name="T10" fmla="*/ 170 w 624"/>
                  <a:gd name="T11" fmla="*/ 1588 h 1701"/>
                  <a:gd name="T12" fmla="*/ 170 w 624"/>
                  <a:gd name="T13" fmla="*/ 1248 h 1701"/>
                  <a:gd name="T14" fmla="*/ 57 w 624"/>
                  <a:gd name="T15" fmla="*/ 1248 h 1701"/>
                  <a:gd name="T16" fmla="*/ 57 w 624"/>
                  <a:gd name="T17" fmla="*/ 907 h 1701"/>
                  <a:gd name="T18" fmla="*/ 227 w 624"/>
                  <a:gd name="T19" fmla="*/ 907 h 1701"/>
                  <a:gd name="T20" fmla="*/ 227 w 624"/>
                  <a:gd name="T21" fmla="*/ 737 h 1701"/>
                  <a:gd name="T22" fmla="*/ 170 w 624"/>
                  <a:gd name="T23" fmla="*/ 737 h 1701"/>
                  <a:gd name="T24" fmla="*/ 170 w 624"/>
                  <a:gd name="T25" fmla="*/ 681 h 1701"/>
                  <a:gd name="T26" fmla="*/ 114 w 624"/>
                  <a:gd name="T27" fmla="*/ 681 h 1701"/>
                  <a:gd name="T28" fmla="*/ 114 w 624"/>
                  <a:gd name="T29" fmla="*/ 567 h 1701"/>
                  <a:gd name="T30" fmla="*/ 170 w 624"/>
                  <a:gd name="T31" fmla="*/ 567 h 1701"/>
                  <a:gd name="T32" fmla="*/ 170 w 624"/>
                  <a:gd name="T33" fmla="*/ 397 h 1701"/>
                  <a:gd name="T34" fmla="*/ 0 w 624"/>
                  <a:gd name="T35" fmla="*/ 397 h 1701"/>
                  <a:gd name="T36" fmla="*/ 0 w 624"/>
                  <a:gd name="T37" fmla="*/ 170 h 1701"/>
                  <a:gd name="T38" fmla="*/ 227 w 624"/>
                  <a:gd name="T39" fmla="*/ 170 h 1701"/>
                  <a:gd name="T40" fmla="*/ 227 w 624"/>
                  <a:gd name="T41" fmla="*/ 57 h 1701"/>
                  <a:gd name="T42" fmla="*/ 284 w 624"/>
                  <a:gd name="T43" fmla="*/ 57 h 1701"/>
                  <a:gd name="T44" fmla="*/ 284 w 624"/>
                  <a:gd name="T45" fmla="*/ 0 h 1701"/>
                  <a:gd name="T46" fmla="*/ 397 w 624"/>
                  <a:gd name="T47" fmla="*/ 0 h 1701"/>
                  <a:gd name="T48" fmla="*/ 397 w 624"/>
                  <a:gd name="T49" fmla="*/ 113 h 1701"/>
                  <a:gd name="T50" fmla="*/ 454 w 624"/>
                  <a:gd name="T51" fmla="*/ 113 h 1701"/>
                  <a:gd name="T52" fmla="*/ 454 w 624"/>
                  <a:gd name="T53" fmla="*/ 227 h 1701"/>
                  <a:gd name="T54" fmla="*/ 511 w 624"/>
                  <a:gd name="T55" fmla="*/ 227 h 1701"/>
                  <a:gd name="T56" fmla="*/ 511 w 624"/>
                  <a:gd name="T57" fmla="*/ 170 h 1701"/>
                  <a:gd name="T58" fmla="*/ 624 w 624"/>
                  <a:gd name="T59" fmla="*/ 170 h 1701"/>
                  <a:gd name="T60" fmla="*/ 624 w 624"/>
                  <a:gd name="T61" fmla="*/ 227 h 1701"/>
                  <a:gd name="T62" fmla="*/ 567 w 624"/>
                  <a:gd name="T63" fmla="*/ 227 h 1701"/>
                  <a:gd name="T64" fmla="*/ 567 w 624"/>
                  <a:gd name="T65" fmla="*/ 284 h 1701"/>
                  <a:gd name="T66" fmla="*/ 567 w 624"/>
                  <a:gd name="T67" fmla="*/ 340 h 1701"/>
                  <a:gd name="T68" fmla="*/ 511 w 624"/>
                  <a:gd name="T69" fmla="*/ 340 h 1701"/>
                  <a:gd name="T70" fmla="*/ 511 w 624"/>
                  <a:gd name="T71" fmla="*/ 510 h 1701"/>
                  <a:gd name="T72" fmla="*/ 454 w 624"/>
                  <a:gd name="T73" fmla="*/ 510 h 1701"/>
                  <a:gd name="T74" fmla="*/ 454 w 624"/>
                  <a:gd name="T75" fmla="*/ 567 h 1701"/>
                  <a:gd name="T76" fmla="*/ 511 w 624"/>
                  <a:gd name="T77" fmla="*/ 567 h 1701"/>
                  <a:gd name="T78" fmla="*/ 511 w 624"/>
                  <a:gd name="T79" fmla="*/ 851 h 1701"/>
                  <a:gd name="T80" fmla="*/ 567 w 624"/>
                  <a:gd name="T81" fmla="*/ 851 h 1701"/>
                  <a:gd name="T82" fmla="*/ 567 w 624"/>
                  <a:gd name="T83" fmla="*/ 1134 h 1701"/>
                  <a:gd name="T84" fmla="*/ 511 w 624"/>
                  <a:gd name="T85" fmla="*/ 1134 h 1701"/>
                  <a:gd name="T86" fmla="*/ 511 w 624"/>
                  <a:gd name="T87" fmla="*/ 1418 h 1701"/>
                  <a:gd name="T88" fmla="*/ 454 w 624"/>
                  <a:gd name="T89" fmla="*/ 1418 h 1701"/>
                  <a:gd name="T90" fmla="*/ 454 w 624"/>
                  <a:gd name="T91" fmla="*/ 1474 h 1701"/>
                  <a:gd name="T92" fmla="*/ 397 w 624"/>
                  <a:gd name="T93" fmla="*/ 1474 h 1701"/>
                  <a:gd name="T94" fmla="*/ 397 w 624"/>
                  <a:gd name="T95" fmla="*/ 1531 h 1701"/>
                  <a:gd name="T96" fmla="*/ 454 w 624"/>
                  <a:gd name="T97" fmla="*/ 1531 h 1701"/>
                  <a:gd name="T98" fmla="*/ 454 w 624"/>
                  <a:gd name="T99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24" h="1701">
                    <a:moveTo>
                      <a:pt x="454" y="1644"/>
                    </a:moveTo>
                    <a:lnTo>
                      <a:pt x="340" y="1644"/>
                    </a:lnTo>
                    <a:lnTo>
                      <a:pt x="340" y="1701"/>
                    </a:lnTo>
                    <a:lnTo>
                      <a:pt x="227" y="1701"/>
                    </a:lnTo>
                    <a:lnTo>
                      <a:pt x="227" y="1588"/>
                    </a:lnTo>
                    <a:lnTo>
                      <a:pt x="170" y="1588"/>
                    </a:lnTo>
                    <a:lnTo>
                      <a:pt x="170" y="1248"/>
                    </a:lnTo>
                    <a:lnTo>
                      <a:pt x="57" y="1248"/>
                    </a:lnTo>
                    <a:lnTo>
                      <a:pt x="57" y="907"/>
                    </a:lnTo>
                    <a:lnTo>
                      <a:pt x="227" y="907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851"/>
                    </a:lnTo>
                    <a:lnTo>
                      <a:pt x="567" y="851"/>
                    </a:lnTo>
                    <a:lnTo>
                      <a:pt x="567" y="1134"/>
                    </a:lnTo>
                    <a:lnTo>
                      <a:pt x="511" y="1134"/>
                    </a:lnTo>
                    <a:lnTo>
                      <a:pt x="511" y="1418"/>
                    </a:lnTo>
                    <a:lnTo>
                      <a:pt x="454" y="1418"/>
                    </a:lnTo>
                    <a:lnTo>
                      <a:pt x="454" y="1474"/>
                    </a:lnTo>
                    <a:lnTo>
                      <a:pt x="397" y="1474"/>
                    </a:lnTo>
                    <a:lnTo>
                      <a:pt x="397" y="1531"/>
                    </a:lnTo>
                    <a:lnTo>
                      <a:pt x="454" y="1531"/>
                    </a:lnTo>
                    <a:lnTo>
                      <a:pt x="454" y="164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4202" y="2911"/>
                <a:ext cx="964" cy="1531"/>
              </a:xfrm>
              <a:custGeom>
                <a:avLst/>
                <a:gdLst>
                  <a:gd name="T0" fmla="*/ 737 w 964"/>
                  <a:gd name="T1" fmla="*/ 113 h 1531"/>
                  <a:gd name="T2" fmla="*/ 907 w 964"/>
                  <a:gd name="T3" fmla="*/ 283 h 1531"/>
                  <a:gd name="T4" fmla="*/ 851 w 964"/>
                  <a:gd name="T5" fmla="*/ 397 h 1531"/>
                  <a:gd name="T6" fmla="*/ 907 w 964"/>
                  <a:gd name="T7" fmla="*/ 453 h 1531"/>
                  <a:gd name="T8" fmla="*/ 964 w 964"/>
                  <a:gd name="T9" fmla="*/ 623 h 1531"/>
                  <a:gd name="T10" fmla="*/ 794 w 964"/>
                  <a:gd name="T11" fmla="*/ 567 h 1531"/>
                  <a:gd name="T12" fmla="*/ 510 w 964"/>
                  <a:gd name="T13" fmla="*/ 793 h 1531"/>
                  <a:gd name="T14" fmla="*/ 397 w 964"/>
                  <a:gd name="T15" fmla="*/ 964 h 1531"/>
                  <a:gd name="T16" fmla="*/ 454 w 964"/>
                  <a:gd name="T17" fmla="*/ 1020 h 1531"/>
                  <a:gd name="T18" fmla="*/ 567 w 964"/>
                  <a:gd name="T19" fmla="*/ 1020 h 1531"/>
                  <a:gd name="T20" fmla="*/ 624 w 964"/>
                  <a:gd name="T21" fmla="*/ 1077 h 1531"/>
                  <a:gd name="T22" fmla="*/ 681 w 964"/>
                  <a:gd name="T23" fmla="*/ 1190 h 1531"/>
                  <a:gd name="T24" fmla="*/ 737 w 964"/>
                  <a:gd name="T25" fmla="*/ 1304 h 1531"/>
                  <a:gd name="T26" fmla="*/ 794 w 964"/>
                  <a:gd name="T27" fmla="*/ 1417 h 1531"/>
                  <a:gd name="T28" fmla="*/ 737 w 964"/>
                  <a:gd name="T29" fmla="*/ 1474 h 1531"/>
                  <a:gd name="T30" fmla="*/ 681 w 964"/>
                  <a:gd name="T31" fmla="*/ 1531 h 1531"/>
                  <a:gd name="T32" fmla="*/ 567 w 964"/>
                  <a:gd name="T33" fmla="*/ 1474 h 1531"/>
                  <a:gd name="T34" fmla="*/ 397 w 964"/>
                  <a:gd name="T35" fmla="*/ 1360 h 1531"/>
                  <a:gd name="T36" fmla="*/ 340 w 964"/>
                  <a:gd name="T37" fmla="*/ 1304 h 1531"/>
                  <a:gd name="T38" fmla="*/ 227 w 964"/>
                  <a:gd name="T39" fmla="*/ 1247 h 1531"/>
                  <a:gd name="T40" fmla="*/ 170 w 964"/>
                  <a:gd name="T41" fmla="*/ 1077 h 1531"/>
                  <a:gd name="T42" fmla="*/ 114 w 964"/>
                  <a:gd name="T43" fmla="*/ 1020 h 1531"/>
                  <a:gd name="T44" fmla="*/ 227 w 964"/>
                  <a:gd name="T45" fmla="*/ 907 h 1531"/>
                  <a:gd name="T46" fmla="*/ 114 w 964"/>
                  <a:gd name="T47" fmla="*/ 850 h 1531"/>
                  <a:gd name="T48" fmla="*/ 0 w 964"/>
                  <a:gd name="T49" fmla="*/ 737 h 1531"/>
                  <a:gd name="T50" fmla="*/ 58 w 964"/>
                  <a:gd name="T51" fmla="*/ 567 h 1531"/>
                  <a:gd name="T52" fmla="*/ 114 w 964"/>
                  <a:gd name="T53" fmla="*/ 453 h 1531"/>
                  <a:gd name="T54" fmla="*/ 170 w 964"/>
                  <a:gd name="T55" fmla="*/ 340 h 1531"/>
                  <a:gd name="T56" fmla="*/ 114 w 964"/>
                  <a:gd name="T57" fmla="*/ 283 h 1531"/>
                  <a:gd name="T58" fmla="*/ 284 w 964"/>
                  <a:gd name="T59" fmla="*/ 226 h 1531"/>
                  <a:gd name="T60" fmla="*/ 340 w 964"/>
                  <a:gd name="T61" fmla="*/ 56 h 1531"/>
                  <a:gd name="T62" fmla="*/ 510 w 964"/>
                  <a:gd name="T63" fmla="*/ 0 h 1531"/>
                  <a:gd name="T64" fmla="*/ 681 w 964"/>
                  <a:gd name="T65" fmla="*/ 56 h 1531"/>
                  <a:gd name="T66" fmla="*/ 737 w 964"/>
                  <a:gd name="T67" fmla="*/ 0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64" h="1531">
                    <a:moveTo>
                      <a:pt x="737" y="0"/>
                    </a:moveTo>
                    <a:lnTo>
                      <a:pt x="737" y="113"/>
                    </a:lnTo>
                    <a:lnTo>
                      <a:pt x="907" y="113"/>
                    </a:lnTo>
                    <a:lnTo>
                      <a:pt x="907" y="283"/>
                    </a:lnTo>
                    <a:lnTo>
                      <a:pt x="851" y="283"/>
                    </a:lnTo>
                    <a:lnTo>
                      <a:pt x="851" y="397"/>
                    </a:lnTo>
                    <a:lnTo>
                      <a:pt x="907" y="397"/>
                    </a:lnTo>
                    <a:lnTo>
                      <a:pt x="907" y="453"/>
                    </a:lnTo>
                    <a:lnTo>
                      <a:pt x="964" y="453"/>
                    </a:lnTo>
                    <a:lnTo>
                      <a:pt x="964" y="623"/>
                    </a:lnTo>
                    <a:lnTo>
                      <a:pt x="794" y="623"/>
                    </a:lnTo>
                    <a:lnTo>
                      <a:pt x="794" y="567"/>
                    </a:lnTo>
                    <a:lnTo>
                      <a:pt x="510" y="567"/>
                    </a:lnTo>
                    <a:lnTo>
                      <a:pt x="510" y="793"/>
                    </a:lnTo>
                    <a:lnTo>
                      <a:pt x="397" y="793"/>
                    </a:ln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1020"/>
                    </a:lnTo>
                    <a:lnTo>
                      <a:pt x="510" y="1020"/>
                    </a:lnTo>
                    <a:lnTo>
                      <a:pt x="567" y="1020"/>
                    </a:lnTo>
                    <a:lnTo>
                      <a:pt x="567" y="1077"/>
                    </a:lnTo>
                    <a:lnTo>
                      <a:pt x="624" y="1077"/>
                    </a:lnTo>
                    <a:lnTo>
                      <a:pt x="624" y="1190"/>
                    </a:lnTo>
                    <a:lnTo>
                      <a:pt x="681" y="1190"/>
                    </a:lnTo>
                    <a:lnTo>
                      <a:pt x="681" y="1304"/>
                    </a:lnTo>
                    <a:lnTo>
                      <a:pt x="737" y="1304"/>
                    </a:lnTo>
                    <a:lnTo>
                      <a:pt x="737" y="1417"/>
                    </a:lnTo>
                    <a:lnTo>
                      <a:pt x="794" y="1417"/>
                    </a:lnTo>
                    <a:lnTo>
                      <a:pt x="794" y="1474"/>
                    </a:lnTo>
                    <a:lnTo>
                      <a:pt x="737" y="1474"/>
                    </a:lnTo>
                    <a:lnTo>
                      <a:pt x="737" y="1531"/>
                    </a:lnTo>
                    <a:lnTo>
                      <a:pt x="681" y="1531"/>
                    </a:lnTo>
                    <a:lnTo>
                      <a:pt x="681" y="1474"/>
                    </a:lnTo>
                    <a:lnTo>
                      <a:pt x="567" y="1474"/>
                    </a:lnTo>
                    <a:lnTo>
                      <a:pt x="567" y="1360"/>
                    </a:lnTo>
                    <a:lnTo>
                      <a:pt x="397" y="1360"/>
                    </a:lnTo>
                    <a:lnTo>
                      <a:pt x="397" y="1304"/>
                    </a:lnTo>
                    <a:lnTo>
                      <a:pt x="340" y="1304"/>
                    </a:lnTo>
                    <a:lnTo>
                      <a:pt x="340" y="1247"/>
                    </a:lnTo>
                    <a:lnTo>
                      <a:pt x="227" y="1247"/>
                    </a:lnTo>
                    <a:lnTo>
                      <a:pt x="227" y="1077"/>
                    </a:lnTo>
                    <a:lnTo>
                      <a:pt x="170" y="1077"/>
                    </a:lnTo>
                    <a:lnTo>
                      <a:pt x="170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114" y="850"/>
                    </a:lnTo>
                    <a:lnTo>
                      <a:pt x="114" y="737"/>
                    </a:lnTo>
                    <a:lnTo>
                      <a:pt x="0" y="737"/>
                    </a:lnTo>
                    <a:lnTo>
                      <a:pt x="0" y="567"/>
                    </a:lnTo>
                    <a:lnTo>
                      <a:pt x="58" y="567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284" y="226"/>
                    </a:lnTo>
                    <a:lnTo>
                      <a:pt x="284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681" y="56"/>
                    </a:lnTo>
                    <a:lnTo>
                      <a:pt x="681" y="0"/>
                    </a:lnTo>
                    <a:lnTo>
                      <a:pt x="73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4372" y="4215"/>
                <a:ext cx="511" cy="567"/>
              </a:xfrm>
              <a:custGeom>
                <a:avLst/>
                <a:gdLst>
                  <a:gd name="T0" fmla="*/ 284 w 511"/>
                  <a:gd name="T1" fmla="*/ 510 h 567"/>
                  <a:gd name="T2" fmla="*/ 57 w 511"/>
                  <a:gd name="T3" fmla="*/ 510 h 567"/>
                  <a:gd name="T4" fmla="*/ 57 w 511"/>
                  <a:gd name="T5" fmla="*/ 567 h 567"/>
                  <a:gd name="T6" fmla="*/ 0 w 511"/>
                  <a:gd name="T7" fmla="*/ 567 h 567"/>
                  <a:gd name="T8" fmla="*/ 0 w 511"/>
                  <a:gd name="T9" fmla="*/ 453 h 567"/>
                  <a:gd name="T10" fmla="*/ 57 w 511"/>
                  <a:gd name="T11" fmla="*/ 453 h 567"/>
                  <a:gd name="T12" fmla="*/ 57 w 511"/>
                  <a:gd name="T13" fmla="*/ 283 h 567"/>
                  <a:gd name="T14" fmla="*/ 170 w 511"/>
                  <a:gd name="T15" fmla="*/ 283 h 567"/>
                  <a:gd name="T16" fmla="*/ 170 w 511"/>
                  <a:gd name="T17" fmla="*/ 170 h 567"/>
                  <a:gd name="T18" fmla="*/ 227 w 511"/>
                  <a:gd name="T19" fmla="*/ 170 h 567"/>
                  <a:gd name="T20" fmla="*/ 227 w 511"/>
                  <a:gd name="T21" fmla="*/ 113 h 567"/>
                  <a:gd name="T22" fmla="*/ 170 w 511"/>
                  <a:gd name="T23" fmla="*/ 113 h 567"/>
                  <a:gd name="T24" fmla="*/ 170 w 511"/>
                  <a:gd name="T25" fmla="*/ 0 h 567"/>
                  <a:gd name="T26" fmla="*/ 227 w 511"/>
                  <a:gd name="T27" fmla="*/ 0 h 567"/>
                  <a:gd name="T28" fmla="*/ 227 w 511"/>
                  <a:gd name="T29" fmla="*/ 56 h 567"/>
                  <a:gd name="T30" fmla="*/ 397 w 511"/>
                  <a:gd name="T31" fmla="*/ 56 h 567"/>
                  <a:gd name="T32" fmla="*/ 397 w 511"/>
                  <a:gd name="T33" fmla="*/ 170 h 567"/>
                  <a:gd name="T34" fmla="*/ 454 w 511"/>
                  <a:gd name="T35" fmla="*/ 170 h 567"/>
                  <a:gd name="T36" fmla="*/ 511 w 511"/>
                  <a:gd name="T37" fmla="*/ 170 h 567"/>
                  <a:gd name="T38" fmla="*/ 511 w 511"/>
                  <a:gd name="T39" fmla="*/ 340 h 567"/>
                  <a:gd name="T40" fmla="*/ 397 w 511"/>
                  <a:gd name="T41" fmla="*/ 340 h 567"/>
                  <a:gd name="T42" fmla="*/ 397 w 511"/>
                  <a:gd name="T43" fmla="*/ 453 h 567"/>
                  <a:gd name="T44" fmla="*/ 284 w 511"/>
                  <a:gd name="T45" fmla="*/ 453 h 567"/>
                  <a:gd name="T46" fmla="*/ 284 w 511"/>
                  <a:gd name="T47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1" h="567">
                    <a:moveTo>
                      <a:pt x="284" y="510"/>
                    </a:move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397" y="56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340"/>
                    </a:lnTo>
                    <a:lnTo>
                      <a:pt x="397" y="340"/>
                    </a:lnTo>
                    <a:lnTo>
                      <a:pt x="397" y="453"/>
                    </a:lnTo>
                    <a:lnTo>
                      <a:pt x="284" y="453"/>
                    </a:lnTo>
                    <a:lnTo>
                      <a:pt x="284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4320" y="3840"/>
                <a:ext cx="3" cy="9"/>
              </a:xfrm>
              <a:custGeom>
                <a:avLst/>
                <a:gdLst>
                  <a:gd name="T0" fmla="*/ 3 w 3"/>
                  <a:gd name="T1" fmla="*/ 0 h 9"/>
                  <a:gd name="T2" fmla="*/ 0 w 3"/>
                  <a:gd name="T3" fmla="*/ 9 h 9"/>
                  <a:gd name="T4" fmla="*/ 3 w 3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9">
                    <a:moveTo>
                      <a:pt x="3" y="0"/>
                    </a:moveTo>
                    <a:cubicBezTo>
                      <a:pt x="2" y="3"/>
                      <a:pt x="0" y="9"/>
                      <a:pt x="0" y="9"/>
                    </a:cubicBezTo>
                    <a:cubicBezTo>
                      <a:pt x="0" y="9"/>
                      <a:pt x="2" y="3"/>
                      <a:pt x="3" y="0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228" name="Group 964"/>
            <p:cNvGrpSpPr>
              <a:grpSpLocks/>
            </p:cNvGrpSpPr>
            <p:nvPr/>
          </p:nvGrpSpPr>
          <p:grpSpPr bwMode="auto">
            <a:xfrm>
              <a:off x="1630363" y="120650"/>
              <a:ext cx="8550275" cy="9359900"/>
              <a:chOff x="1027" y="76"/>
              <a:chExt cx="5386" cy="5896"/>
            </a:xfrm>
          </p:grpSpPr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5960" y="5349"/>
                <a:ext cx="453" cy="623"/>
              </a:xfrm>
              <a:custGeom>
                <a:avLst/>
                <a:gdLst>
                  <a:gd name="T0" fmla="*/ 340 w 453"/>
                  <a:gd name="T1" fmla="*/ 623 h 623"/>
                  <a:gd name="T2" fmla="*/ 283 w 453"/>
                  <a:gd name="T3" fmla="*/ 623 h 623"/>
                  <a:gd name="T4" fmla="*/ 283 w 453"/>
                  <a:gd name="T5" fmla="*/ 567 h 623"/>
                  <a:gd name="T6" fmla="*/ 113 w 453"/>
                  <a:gd name="T7" fmla="*/ 567 h 623"/>
                  <a:gd name="T8" fmla="*/ 113 w 453"/>
                  <a:gd name="T9" fmla="*/ 397 h 623"/>
                  <a:gd name="T10" fmla="*/ 57 w 453"/>
                  <a:gd name="T11" fmla="*/ 397 h 623"/>
                  <a:gd name="T12" fmla="*/ 57 w 453"/>
                  <a:gd name="T13" fmla="*/ 283 h 623"/>
                  <a:gd name="T14" fmla="*/ 113 w 453"/>
                  <a:gd name="T15" fmla="*/ 283 h 623"/>
                  <a:gd name="T16" fmla="*/ 113 w 453"/>
                  <a:gd name="T17" fmla="*/ 227 h 623"/>
                  <a:gd name="T18" fmla="*/ 57 w 453"/>
                  <a:gd name="T19" fmla="*/ 227 h 623"/>
                  <a:gd name="T20" fmla="*/ 57 w 453"/>
                  <a:gd name="T21" fmla="*/ 113 h 623"/>
                  <a:gd name="T22" fmla="*/ 0 w 453"/>
                  <a:gd name="T23" fmla="*/ 113 h 623"/>
                  <a:gd name="T24" fmla="*/ 0 w 453"/>
                  <a:gd name="T25" fmla="*/ 56 h 623"/>
                  <a:gd name="T26" fmla="*/ 57 w 453"/>
                  <a:gd name="T27" fmla="*/ 56 h 623"/>
                  <a:gd name="T28" fmla="*/ 57 w 453"/>
                  <a:gd name="T29" fmla="*/ 0 h 623"/>
                  <a:gd name="T30" fmla="*/ 340 w 453"/>
                  <a:gd name="T31" fmla="*/ 0 h 623"/>
                  <a:gd name="T32" fmla="*/ 340 w 453"/>
                  <a:gd name="T33" fmla="*/ 56 h 623"/>
                  <a:gd name="T34" fmla="*/ 283 w 453"/>
                  <a:gd name="T35" fmla="*/ 56 h 623"/>
                  <a:gd name="T36" fmla="*/ 283 w 453"/>
                  <a:gd name="T37" fmla="*/ 170 h 623"/>
                  <a:gd name="T38" fmla="*/ 340 w 453"/>
                  <a:gd name="T39" fmla="*/ 170 h 623"/>
                  <a:gd name="T40" fmla="*/ 340 w 453"/>
                  <a:gd name="T41" fmla="*/ 340 h 623"/>
                  <a:gd name="T42" fmla="*/ 397 w 453"/>
                  <a:gd name="T43" fmla="*/ 340 h 623"/>
                  <a:gd name="T44" fmla="*/ 397 w 453"/>
                  <a:gd name="T45" fmla="*/ 397 h 623"/>
                  <a:gd name="T46" fmla="*/ 453 w 453"/>
                  <a:gd name="T47" fmla="*/ 397 h 623"/>
                  <a:gd name="T48" fmla="*/ 453 w 453"/>
                  <a:gd name="T49" fmla="*/ 453 h 623"/>
                  <a:gd name="T50" fmla="*/ 397 w 453"/>
                  <a:gd name="T51" fmla="*/ 453 h 623"/>
                  <a:gd name="T52" fmla="*/ 397 w 453"/>
                  <a:gd name="T53" fmla="*/ 567 h 623"/>
                  <a:gd name="T54" fmla="*/ 340 w 453"/>
                  <a:gd name="T55" fmla="*/ 567 h 623"/>
                  <a:gd name="T56" fmla="*/ 340 w 453"/>
                  <a:gd name="T5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3" h="623">
                    <a:moveTo>
                      <a:pt x="340" y="623"/>
                    </a:moveTo>
                    <a:lnTo>
                      <a:pt x="283" y="623"/>
                    </a:lnTo>
                    <a:lnTo>
                      <a:pt x="283" y="567"/>
                    </a:lnTo>
                    <a:lnTo>
                      <a:pt x="113" y="567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453" y="397"/>
                    </a:lnTo>
                    <a:lnTo>
                      <a:pt x="453" y="453"/>
                    </a:lnTo>
                    <a:lnTo>
                      <a:pt x="397" y="453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5790" y="5462"/>
                <a:ext cx="283" cy="340"/>
              </a:xfrm>
              <a:custGeom>
                <a:avLst/>
                <a:gdLst>
                  <a:gd name="T0" fmla="*/ 170 w 283"/>
                  <a:gd name="T1" fmla="*/ 0 h 340"/>
                  <a:gd name="T2" fmla="*/ 170 w 283"/>
                  <a:gd name="T3" fmla="*/ 57 h 340"/>
                  <a:gd name="T4" fmla="*/ 113 w 283"/>
                  <a:gd name="T5" fmla="*/ 57 h 340"/>
                  <a:gd name="T6" fmla="*/ 113 w 283"/>
                  <a:gd name="T7" fmla="*/ 114 h 340"/>
                  <a:gd name="T8" fmla="*/ 0 w 283"/>
                  <a:gd name="T9" fmla="*/ 114 h 340"/>
                  <a:gd name="T10" fmla="*/ 0 w 283"/>
                  <a:gd name="T11" fmla="*/ 227 h 340"/>
                  <a:gd name="T12" fmla="*/ 56 w 283"/>
                  <a:gd name="T13" fmla="*/ 227 h 340"/>
                  <a:gd name="T14" fmla="*/ 56 w 283"/>
                  <a:gd name="T15" fmla="*/ 340 h 340"/>
                  <a:gd name="T16" fmla="*/ 113 w 283"/>
                  <a:gd name="T17" fmla="*/ 340 h 340"/>
                  <a:gd name="T18" fmla="*/ 113 w 283"/>
                  <a:gd name="T19" fmla="*/ 284 h 340"/>
                  <a:gd name="T20" fmla="*/ 170 w 283"/>
                  <a:gd name="T21" fmla="*/ 284 h 340"/>
                  <a:gd name="T22" fmla="*/ 170 w 283"/>
                  <a:gd name="T23" fmla="*/ 340 h 340"/>
                  <a:gd name="T24" fmla="*/ 227 w 283"/>
                  <a:gd name="T25" fmla="*/ 340 h 340"/>
                  <a:gd name="T26" fmla="*/ 227 w 283"/>
                  <a:gd name="T27" fmla="*/ 170 h 340"/>
                  <a:gd name="T28" fmla="*/ 283 w 283"/>
                  <a:gd name="T29" fmla="*/ 170 h 340"/>
                  <a:gd name="T30" fmla="*/ 283 w 283"/>
                  <a:gd name="T31" fmla="*/ 114 h 340"/>
                  <a:gd name="T32" fmla="*/ 227 w 283"/>
                  <a:gd name="T33" fmla="*/ 114 h 340"/>
                  <a:gd name="T34" fmla="*/ 227 w 283"/>
                  <a:gd name="T35" fmla="*/ 0 h 340"/>
                  <a:gd name="T36" fmla="*/ 170 w 283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340">
                    <a:moveTo>
                      <a:pt x="170" y="0"/>
                    </a:move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5563" y="5179"/>
                <a:ext cx="737" cy="510"/>
              </a:xfrm>
              <a:custGeom>
                <a:avLst/>
                <a:gdLst>
                  <a:gd name="T0" fmla="*/ 737 w 737"/>
                  <a:gd name="T1" fmla="*/ 113 h 510"/>
                  <a:gd name="T2" fmla="*/ 624 w 737"/>
                  <a:gd name="T3" fmla="*/ 113 h 510"/>
                  <a:gd name="T4" fmla="*/ 624 w 737"/>
                  <a:gd name="T5" fmla="*/ 56 h 510"/>
                  <a:gd name="T6" fmla="*/ 454 w 737"/>
                  <a:gd name="T7" fmla="*/ 56 h 510"/>
                  <a:gd name="T8" fmla="*/ 454 w 737"/>
                  <a:gd name="T9" fmla="*/ 0 h 510"/>
                  <a:gd name="T10" fmla="*/ 283 w 737"/>
                  <a:gd name="T11" fmla="*/ 0 h 510"/>
                  <a:gd name="T12" fmla="*/ 283 w 737"/>
                  <a:gd name="T13" fmla="*/ 113 h 510"/>
                  <a:gd name="T14" fmla="*/ 113 w 737"/>
                  <a:gd name="T15" fmla="*/ 113 h 510"/>
                  <a:gd name="T16" fmla="*/ 113 w 737"/>
                  <a:gd name="T17" fmla="*/ 170 h 510"/>
                  <a:gd name="T18" fmla="*/ 0 w 737"/>
                  <a:gd name="T19" fmla="*/ 170 h 510"/>
                  <a:gd name="T20" fmla="*/ 0 w 737"/>
                  <a:gd name="T21" fmla="*/ 340 h 510"/>
                  <a:gd name="T22" fmla="*/ 57 w 737"/>
                  <a:gd name="T23" fmla="*/ 340 h 510"/>
                  <a:gd name="T24" fmla="*/ 57 w 737"/>
                  <a:gd name="T25" fmla="*/ 397 h 510"/>
                  <a:gd name="T26" fmla="*/ 170 w 737"/>
                  <a:gd name="T27" fmla="*/ 397 h 510"/>
                  <a:gd name="T28" fmla="*/ 170 w 737"/>
                  <a:gd name="T29" fmla="*/ 510 h 510"/>
                  <a:gd name="T30" fmla="*/ 227 w 737"/>
                  <a:gd name="T31" fmla="*/ 510 h 510"/>
                  <a:gd name="T32" fmla="*/ 227 w 737"/>
                  <a:gd name="T33" fmla="*/ 397 h 510"/>
                  <a:gd name="T34" fmla="*/ 340 w 737"/>
                  <a:gd name="T35" fmla="*/ 397 h 510"/>
                  <a:gd name="T36" fmla="*/ 340 w 737"/>
                  <a:gd name="T37" fmla="*/ 340 h 510"/>
                  <a:gd name="T38" fmla="*/ 397 w 737"/>
                  <a:gd name="T39" fmla="*/ 340 h 510"/>
                  <a:gd name="T40" fmla="*/ 397 w 737"/>
                  <a:gd name="T41" fmla="*/ 226 h 510"/>
                  <a:gd name="T42" fmla="*/ 454 w 737"/>
                  <a:gd name="T43" fmla="*/ 226 h 510"/>
                  <a:gd name="T44" fmla="*/ 454 w 737"/>
                  <a:gd name="T45" fmla="*/ 170 h 510"/>
                  <a:gd name="T46" fmla="*/ 737 w 737"/>
                  <a:gd name="T47" fmla="*/ 170 h 510"/>
                  <a:gd name="T48" fmla="*/ 737 w 737"/>
                  <a:gd name="T49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510">
                    <a:moveTo>
                      <a:pt x="737" y="113"/>
                    </a:moveTo>
                    <a:lnTo>
                      <a:pt x="624" y="113"/>
                    </a:lnTo>
                    <a:lnTo>
                      <a:pt x="624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26"/>
                    </a:lnTo>
                    <a:lnTo>
                      <a:pt x="454" y="226"/>
                    </a:lnTo>
                    <a:lnTo>
                      <a:pt x="454" y="170"/>
                    </a:lnTo>
                    <a:lnTo>
                      <a:pt x="737" y="170"/>
                    </a:lnTo>
                    <a:lnTo>
                      <a:pt x="73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4769" y="4555"/>
                <a:ext cx="114" cy="170"/>
              </a:xfrm>
              <a:custGeom>
                <a:avLst/>
                <a:gdLst>
                  <a:gd name="T0" fmla="*/ 114 w 114"/>
                  <a:gd name="T1" fmla="*/ 0 h 170"/>
                  <a:gd name="T2" fmla="*/ 0 w 114"/>
                  <a:gd name="T3" fmla="*/ 0 h 170"/>
                  <a:gd name="T4" fmla="*/ 0 w 114"/>
                  <a:gd name="T5" fmla="*/ 113 h 170"/>
                  <a:gd name="T6" fmla="*/ 57 w 114"/>
                  <a:gd name="T7" fmla="*/ 113 h 170"/>
                  <a:gd name="T8" fmla="*/ 57 w 114"/>
                  <a:gd name="T9" fmla="*/ 170 h 170"/>
                  <a:gd name="T10" fmla="*/ 114 w 114"/>
                  <a:gd name="T11" fmla="*/ 170 h 170"/>
                  <a:gd name="T12" fmla="*/ 114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4599" y="4668"/>
                <a:ext cx="284" cy="227"/>
              </a:xfrm>
              <a:custGeom>
                <a:avLst/>
                <a:gdLst>
                  <a:gd name="T0" fmla="*/ 227 w 284"/>
                  <a:gd name="T1" fmla="*/ 0 h 227"/>
                  <a:gd name="T2" fmla="*/ 57 w 284"/>
                  <a:gd name="T3" fmla="*/ 0 h 227"/>
                  <a:gd name="T4" fmla="*/ 57 w 284"/>
                  <a:gd name="T5" fmla="*/ 57 h 227"/>
                  <a:gd name="T6" fmla="*/ 0 w 284"/>
                  <a:gd name="T7" fmla="*/ 57 h 227"/>
                  <a:gd name="T8" fmla="*/ 0 w 284"/>
                  <a:gd name="T9" fmla="*/ 227 h 227"/>
                  <a:gd name="T10" fmla="*/ 113 w 284"/>
                  <a:gd name="T11" fmla="*/ 227 h 227"/>
                  <a:gd name="T12" fmla="*/ 113 w 284"/>
                  <a:gd name="T13" fmla="*/ 170 h 227"/>
                  <a:gd name="T14" fmla="*/ 284 w 284"/>
                  <a:gd name="T15" fmla="*/ 170 h 227"/>
                  <a:gd name="T16" fmla="*/ 284 w 284"/>
                  <a:gd name="T17" fmla="*/ 57 h 227"/>
                  <a:gd name="T18" fmla="*/ 227 w 284"/>
                  <a:gd name="T19" fmla="*/ 57 h 227"/>
                  <a:gd name="T20" fmla="*/ 227 w 284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227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4712" y="4838"/>
                <a:ext cx="114" cy="114"/>
              </a:xfrm>
              <a:custGeom>
                <a:avLst/>
                <a:gdLst>
                  <a:gd name="T0" fmla="*/ 114 w 114"/>
                  <a:gd name="T1" fmla="*/ 0 h 114"/>
                  <a:gd name="T2" fmla="*/ 114 w 114"/>
                  <a:gd name="T3" fmla="*/ 114 h 114"/>
                  <a:gd name="T4" fmla="*/ 0 w 114"/>
                  <a:gd name="T5" fmla="*/ 114 h 114"/>
                  <a:gd name="T6" fmla="*/ 0 w 114"/>
                  <a:gd name="T7" fmla="*/ 0 h 114"/>
                  <a:gd name="T8" fmla="*/ 114 w 114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4">
                    <a:moveTo>
                      <a:pt x="114" y="0"/>
                    </a:moveTo>
                    <a:lnTo>
                      <a:pt x="114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4712" y="4952"/>
                <a:ext cx="341" cy="340"/>
              </a:xfrm>
              <a:custGeom>
                <a:avLst/>
                <a:gdLst>
                  <a:gd name="T0" fmla="*/ 0 w 341"/>
                  <a:gd name="T1" fmla="*/ 0 h 340"/>
                  <a:gd name="T2" fmla="*/ 0 w 341"/>
                  <a:gd name="T3" fmla="*/ 113 h 340"/>
                  <a:gd name="T4" fmla="*/ 57 w 341"/>
                  <a:gd name="T5" fmla="*/ 113 h 340"/>
                  <a:gd name="T6" fmla="*/ 57 w 341"/>
                  <a:gd name="T7" fmla="*/ 227 h 340"/>
                  <a:gd name="T8" fmla="*/ 171 w 341"/>
                  <a:gd name="T9" fmla="*/ 227 h 340"/>
                  <a:gd name="T10" fmla="*/ 171 w 341"/>
                  <a:gd name="T11" fmla="*/ 340 h 340"/>
                  <a:gd name="T12" fmla="*/ 227 w 341"/>
                  <a:gd name="T13" fmla="*/ 340 h 340"/>
                  <a:gd name="T14" fmla="*/ 227 w 341"/>
                  <a:gd name="T15" fmla="*/ 227 h 340"/>
                  <a:gd name="T16" fmla="*/ 341 w 341"/>
                  <a:gd name="T17" fmla="*/ 227 h 340"/>
                  <a:gd name="T18" fmla="*/ 341 w 341"/>
                  <a:gd name="T19" fmla="*/ 113 h 340"/>
                  <a:gd name="T20" fmla="*/ 227 w 341"/>
                  <a:gd name="T21" fmla="*/ 113 h 340"/>
                  <a:gd name="T22" fmla="*/ 227 w 341"/>
                  <a:gd name="T23" fmla="*/ 0 h 340"/>
                  <a:gd name="T24" fmla="*/ 0 w 341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1" h="340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171" y="227"/>
                    </a:lnTo>
                    <a:lnTo>
                      <a:pt x="171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883" y="4838"/>
                <a:ext cx="226" cy="227"/>
              </a:xfrm>
              <a:custGeom>
                <a:avLst/>
                <a:gdLst>
                  <a:gd name="T0" fmla="*/ 226 w 226"/>
                  <a:gd name="T1" fmla="*/ 0 h 227"/>
                  <a:gd name="T2" fmla="*/ 226 w 226"/>
                  <a:gd name="T3" fmla="*/ 227 h 227"/>
                  <a:gd name="T4" fmla="*/ 56 w 226"/>
                  <a:gd name="T5" fmla="*/ 227 h 227"/>
                  <a:gd name="T6" fmla="*/ 56 w 226"/>
                  <a:gd name="T7" fmla="*/ 114 h 227"/>
                  <a:gd name="T8" fmla="*/ 0 w 226"/>
                  <a:gd name="T9" fmla="*/ 114 h 227"/>
                  <a:gd name="T10" fmla="*/ 0 w 226"/>
                  <a:gd name="T11" fmla="*/ 57 h 227"/>
                  <a:gd name="T12" fmla="*/ 113 w 226"/>
                  <a:gd name="T13" fmla="*/ 57 h 227"/>
                  <a:gd name="T14" fmla="*/ 113 w 226"/>
                  <a:gd name="T15" fmla="*/ 0 h 227"/>
                  <a:gd name="T16" fmla="*/ 226 w 226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6" h="227">
                    <a:moveTo>
                      <a:pt x="226" y="0"/>
                    </a:moveTo>
                    <a:lnTo>
                      <a:pt x="226" y="227"/>
                    </a:lnTo>
                    <a:lnTo>
                      <a:pt x="56" y="22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5109" y="4612"/>
                <a:ext cx="511" cy="510"/>
              </a:xfrm>
              <a:custGeom>
                <a:avLst/>
                <a:gdLst>
                  <a:gd name="T0" fmla="*/ 511 w 511"/>
                  <a:gd name="T1" fmla="*/ 0 h 510"/>
                  <a:gd name="T2" fmla="*/ 511 w 511"/>
                  <a:gd name="T3" fmla="*/ 170 h 510"/>
                  <a:gd name="T4" fmla="*/ 454 w 511"/>
                  <a:gd name="T5" fmla="*/ 170 h 510"/>
                  <a:gd name="T6" fmla="*/ 454 w 511"/>
                  <a:gd name="T7" fmla="*/ 340 h 510"/>
                  <a:gd name="T8" fmla="*/ 397 w 511"/>
                  <a:gd name="T9" fmla="*/ 340 h 510"/>
                  <a:gd name="T10" fmla="*/ 397 w 511"/>
                  <a:gd name="T11" fmla="*/ 397 h 510"/>
                  <a:gd name="T12" fmla="*/ 341 w 511"/>
                  <a:gd name="T13" fmla="*/ 397 h 510"/>
                  <a:gd name="T14" fmla="*/ 341 w 511"/>
                  <a:gd name="T15" fmla="*/ 453 h 510"/>
                  <a:gd name="T16" fmla="*/ 284 w 511"/>
                  <a:gd name="T17" fmla="*/ 453 h 510"/>
                  <a:gd name="T18" fmla="*/ 284 w 511"/>
                  <a:gd name="T19" fmla="*/ 510 h 510"/>
                  <a:gd name="T20" fmla="*/ 170 w 511"/>
                  <a:gd name="T21" fmla="*/ 510 h 510"/>
                  <a:gd name="T22" fmla="*/ 170 w 511"/>
                  <a:gd name="T23" fmla="*/ 453 h 510"/>
                  <a:gd name="T24" fmla="*/ 0 w 511"/>
                  <a:gd name="T25" fmla="*/ 453 h 510"/>
                  <a:gd name="T26" fmla="*/ 0 w 511"/>
                  <a:gd name="T27" fmla="*/ 226 h 510"/>
                  <a:gd name="T28" fmla="*/ 114 w 511"/>
                  <a:gd name="T29" fmla="*/ 226 h 510"/>
                  <a:gd name="T30" fmla="*/ 114 w 511"/>
                  <a:gd name="T31" fmla="*/ 113 h 510"/>
                  <a:gd name="T32" fmla="*/ 397 w 511"/>
                  <a:gd name="T33" fmla="*/ 113 h 510"/>
                  <a:gd name="T34" fmla="*/ 397 w 511"/>
                  <a:gd name="T35" fmla="*/ 0 h 510"/>
                  <a:gd name="T36" fmla="*/ 511 w 511"/>
                  <a:gd name="T3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10">
                    <a:moveTo>
                      <a:pt x="511" y="0"/>
                    </a:move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453"/>
                    </a:lnTo>
                    <a:lnTo>
                      <a:pt x="284" y="453"/>
                    </a:lnTo>
                    <a:lnTo>
                      <a:pt x="284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0" y="453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51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5279" y="5292"/>
                <a:ext cx="284" cy="227"/>
              </a:xfrm>
              <a:custGeom>
                <a:avLst/>
                <a:gdLst>
                  <a:gd name="T0" fmla="*/ 284 w 284"/>
                  <a:gd name="T1" fmla="*/ 57 h 227"/>
                  <a:gd name="T2" fmla="*/ 227 w 284"/>
                  <a:gd name="T3" fmla="*/ 57 h 227"/>
                  <a:gd name="T4" fmla="*/ 227 w 284"/>
                  <a:gd name="T5" fmla="*/ 0 h 227"/>
                  <a:gd name="T6" fmla="*/ 0 w 284"/>
                  <a:gd name="T7" fmla="*/ 0 h 227"/>
                  <a:gd name="T8" fmla="*/ 0 w 284"/>
                  <a:gd name="T9" fmla="*/ 227 h 227"/>
                  <a:gd name="T10" fmla="*/ 114 w 284"/>
                  <a:gd name="T11" fmla="*/ 227 h 227"/>
                  <a:gd name="T12" fmla="*/ 114 w 284"/>
                  <a:gd name="T13" fmla="*/ 170 h 227"/>
                  <a:gd name="T14" fmla="*/ 284 w 284"/>
                  <a:gd name="T15" fmla="*/ 170 h 227"/>
                  <a:gd name="T16" fmla="*/ 284 w 284"/>
                  <a:gd name="T17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4" h="227">
                    <a:moveTo>
                      <a:pt x="284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284" y="170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5166" y="5462"/>
                <a:ext cx="624" cy="510"/>
              </a:xfrm>
              <a:custGeom>
                <a:avLst/>
                <a:gdLst>
                  <a:gd name="T0" fmla="*/ 113 w 624"/>
                  <a:gd name="T1" fmla="*/ 57 h 510"/>
                  <a:gd name="T2" fmla="*/ 113 w 624"/>
                  <a:gd name="T3" fmla="*/ 284 h 510"/>
                  <a:gd name="T4" fmla="*/ 0 w 624"/>
                  <a:gd name="T5" fmla="*/ 284 h 510"/>
                  <a:gd name="T6" fmla="*/ 0 w 624"/>
                  <a:gd name="T7" fmla="*/ 340 h 510"/>
                  <a:gd name="T8" fmla="*/ 57 w 624"/>
                  <a:gd name="T9" fmla="*/ 340 h 510"/>
                  <a:gd name="T10" fmla="*/ 57 w 624"/>
                  <a:gd name="T11" fmla="*/ 397 h 510"/>
                  <a:gd name="T12" fmla="*/ 113 w 624"/>
                  <a:gd name="T13" fmla="*/ 397 h 510"/>
                  <a:gd name="T14" fmla="*/ 113 w 624"/>
                  <a:gd name="T15" fmla="*/ 454 h 510"/>
                  <a:gd name="T16" fmla="*/ 227 w 624"/>
                  <a:gd name="T17" fmla="*/ 454 h 510"/>
                  <a:gd name="T18" fmla="*/ 227 w 624"/>
                  <a:gd name="T19" fmla="*/ 510 h 510"/>
                  <a:gd name="T20" fmla="*/ 397 w 624"/>
                  <a:gd name="T21" fmla="*/ 510 h 510"/>
                  <a:gd name="T22" fmla="*/ 397 w 624"/>
                  <a:gd name="T23" fmla="*/ 454 h 510"/>
                  <a:gd name="T24" fmla="*/ 510 w 624"/>
                  <a:gd name="T25" fmla="*/ 454 h 510"/>
                  <a:gd name="T26" fmla="*/ 510 w 624"/>
                  <a:gd name="T27" fmla="*/ 397 h 510"/>
                  <a:gd name="T28" fmla="*/ 567 w 624"/>
                  <a:gd name="T29" fmla="*/ 397 h 510"/>
                  <a:gd name="T30" fmla="*/ 567 w 624"/>
                  <a:gd name="T31" fmla="*/ 340 h 510"/>
                  <a:gd name="T32" fmla="*/ 624 w 624"/>
                  <a:gd name="T33" fmla="*/ 340 h 510"/>
                  <a:gd name="T34" fmla="*/ 624 w 624"/>
                  <a:gd name="T35" fmla="*/ 227 h 510"/>
                  <a:gd name="T36" fmla="*/ 567 w 624"/>
                  <a:gd name="T37" fmla="*/ 227 h 510"/>
                  <a:gd name="T38" fmla="*/ 567 w 624"/>
                  <a:gd name="T39" fmla="*/ 114 h 510"/>
                  <a:gd name="T40" fmla="*/ 454 w 624"/>
                  <a:gd name="T41" fmla="*/ 114 h 510"/>
                  <a:gd name="T42" fmla="*/ 454 w 624"/>
                  <a:gd name="T43" fmla="*/ 57 h 510"/>
                  <a:gd name="T44" fmla="*/ 397 w 624"/>
                  <a:gd name="T45" fmla="*/ 57 h 510"/>
                  <a:gd name="T46" fmla="*/ 397 w 624"/>
                  <a:gd name="T47" fmla="*/ 0 h 510"/>
                  <a:gd name="T48" fmla="*/ 227 w 624"/>
                  <a:gd name="T49" fmla="*/ 0 h 510"/>
                  <a:gd name="T50" fmla="*/ 227 w 624"/>
                  <a:gd name="T51" fmla="*/ 57 h 510"/>
                  <a:gd name="T52" fmla="*/ 113 w 624"/>
                  <a:gd name="T53" fmla="*/ 5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510">
                    <a:moveTo>
                      <a:pt x="113" y="57"/>
                    </a:moveTo>
                    <a:lnTo>
                      <a:pt x="113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397" y="510"/>
                    </a:lnTo>
                    <a:lnTo>
                      <a:pt x="39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4996" y="5519"/>
                <a:ext cx="283" cy="340"/>
              </a:xfrm>
              <a:custGeom>
                <a:avLst/>
                <a:gdLst>
                  <a:gd name="T0" fmla="*/ 227 w 283"/>
                  <a:gd name="T1" fmla="*/ 340 h 340"/>
                  <a:gd name="T2" fmla="*/ 57 w 283"/>
                  <a:gd name="T3" fmla="*/ 340 h 340"/>
                  <a:gd name="T4" fmla="*/ 57 w 283"/>
                  <a:gd name="T5" fmla="*/ 227 h 340"/>
                  <a:gd name="T6" fmla="*/ 0 w 283"/>
                  <a:gd name="T7" fmla="*/ 227 h 340"/>
                  <a:gd name="T8" fmla="*/ 0 w 283"/>
                  <a:gd name="T9" fmla="*/ 170 h 340"/>
                  <a:gd name="T10" fmla="*/ 57 w 283"/>
                  <a:gd name="T11" fmla="*/ 170 h 340"/>
                  <a:gd name="T12" fmla="*/ 57 w 283"/>
                  <a:gd name="T13" fmla="*/ 57 h 340"/>
                  <a:gd name="T14" fmla="*/ 170 w 283"/>
                  <a:gd name="T15" fmla="*/ 57 h 340"/>
                  <a:gd name="T16" fmla="*/ 170 w 283"/>
                  <a:gd name="T17" fmla="*/ 0 h 340"/>
                  <a:gd name="T18" fmla="*/ 283 w 283"/>
                  <a:gd name="T19" fmla="*/ 0 h 340"/>
                  <a:gd name="T20" fmla="*/ 283 w 283"/>
                  <a:gd name="T21" fmla="*/ 227 h 340"/>
                  <a:gd name="T22" fmla="*/ 170 w 283"/>
                  <a:gd name="T23" fmla="*/ 227 h 340"/>
                  <a:gd name="T24" fmla="*/ 170 w 283"/>
                  <a:gd name="T25" fmla="*/ 283 h 340"/>
                  <a:gd name="T26" fmla="*/ 227 w 283"/>
                  <a:gd name="T27" fmla="*/ 283 h 340"/>
                  <a:gd name="T28" fmla="*/ 227 w 283"/>
                  <a:gd name="T2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340">
                    <a:moveTo>
                      <a:pt x="227" y="340"/>
                    </a:move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4939" y="5179"/>
                <a:ext cx="340" cy="510"/>
              </a:xfrm>
              <a:custGeom>
                <a:avLst/>
                <a:gdLst>
                  <a:gd name="T0" fmla="*/ 0 w 340"/>
                  <a:gd name="T1" fmla="*/ 0 h 510"/>
                  <a:gd name="T2" fmla="*/ 0 w 340"/>
                  <a:gd name="T3" fmla="*/ 170 h 510"/>
                  <a:gd name="T4" fmla="*/ 57 w 340"/>
                  <a:gd name="T5" fmla="*/ 170 h 510"/>
                  <a:gd name="T6" fmla="*/ 57 w 340"/>
                  <a:gd name="T7" fmla="*/ 340 h 510"/>
                  <a:gd name="T8" fmla="*/ 0 w 340"/>
                  <a:gd name="T9" fmla="*/ 340 h 510"/>
                  <a:gd name="T10" fmla="*/ 0 w 340"/>
                  <a:gd name="T11" fmla="*/ 510 h 510"/>
                  <a:gd name="T12" fmla="*/ 114 w 340"/>
                  <a:gd name="T13" fmla="*/ 510 h 510"/>
                  <a:gd name="T14" fmla="*/ 114 w 340"/>
                  <a:gd name="T15" fmla="*/ 397 h 510"/>
                  <a:gd name="T16" fmla="*/ 227 w 340"/>
                  <a:gd name="T17" fmla="*/ 397 h 510"/>
                  <a:gd name="T18" fmla="*/ 227 w 340"/>
                  <a:gd name="T19" fmla="*/ 340 h 510"/>
                  <a:gd name="T20" fmla="*/ 340 w 340"/>
                  <a:gd name="T21" fmla="*/ 340 h 510"/>
                  <a:gd name="T22" fmla="*/ 340 w 340"/>
                  <a:gd name="T23" fmla="*/ 170 h 510"/>
                  <a:gd name="T24" fmla="*/ 284 w 340"/>
                  <a:gd name="T25" fmla="*/ 170 h 510"/>
                  <a:gd name="T26" fmla="*/ 284 w 340"/>
                  <a:gd name="T27" fmla="*/ 113 h 510"/>
                  <a:gd name="T28" fmla="*/ 170 w 340"/>
                  <a:gd name="T29" fmla="*/ 113 h 510"/>
                  <a:gd name="T30" fmla="*/ 170 w 340"/>
                  <a:gd name="T31" fmla="*/ 56 h 510"/>
                  <a:gd name="T32" fmla="*/ 114 w 340"/>
                  <a:gd name="T33" fmla="*/ 56 h 510"/>
                  <a:gd name="T34" fmla="*/ 114 w 340"/>
                  <a:gd name="T35" fmla="*/ 0 h 510"/>
                  <a:gd name="T36" fmla="*/ 0 w 340"/>
                  <a:gd name="T3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510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114" y="510"/>
                    </a:lnTo>
                    <a:lnTo>
                      <a:pt x="114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5053" y="5065"/>
                <a:ext cx="397" cy="284"/>
              </a:xfrm>
              <a:custGeom>
                <a:avLst/>
                <a:gdLst>
                  <a:gd name="T0" fmla="*/ 340 w 397"/>
                  <a:gd name="T1" fmla="*/ 57 h 284"/>
                  <a:gd name="T2" fmla="*/ 340 w 397"/>
                  <a:gd name="T3" fmla="*/ 114 h 284"/>
                  <a:gd name="T4" fmla="*/ 397 w 397"/>
                  <a:gd name="T5" fmla="*/ 114 h 284"/>
                  <a:gd name="T6" fmla="*/ 397 w 397"/>
                  <a:gd name="T7" fmla="*/ 227 h 284"/>
                  <a:gd name="T8" fmla="*/ 226 w 397"/>
                  <a:gd name="T9" fmla="*/ 227 h 284"/>
                  <a:gd name="T10" fmla="*/ 226 w 397"/>
                  <a:gd name="T11" fmla="*/ 284 h 284"/>
                  <a:gd name="T12" fmla="*/ 170 w 397"/>
                  <a:gd name="T13" fmla="*/ 284 h 284"/>
                  <a:gd name="T14" fmla="*/ 170 w 397"/>
                  <a:gd name="T15" fmla="*/ 227 h 284"/>
                  <a:gd name="T16" fmla="*/ 56 w 397"/>
                  <a:gd name="T17" fmla="*/ 227 h 284"/>
                  <a:gd name="T18" fmla="*/ 56 w 397"/>
                  <a:gd name="T19" fmla="*/ 170 h 284"/>
                  <a:gd name="T20" fmla="*/ 0 w 397"/>
                  <a:gd name="T21" fmla="*/ 170 h 284"/>
                  <a:gd name="T22" fmla="*/ 0 w 397"/>
                  <a:gd name="T23" fmla="*/ 0 h 284"/>
                  <a:gd name="T24" fmla="*/ 226 w 397"/>
                  <a:gd name="T25" fmla="*/ 0 h 284"/>
                  <a:gd name="T26" fmla="*/ 226 w 397"/>
                  <a:gd name="T27" fmla="*/ 57 h 284"/>
                  <a:gd name="T28" fmla="*/ 340 w 397"/>
                  <a:gd name="T29" fmla="*/ 5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284">
                    <a:moveTo>
                      <a:pt x="340" y="57"/>
                    </a:move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227"/>
                    </a:lnTo>
                    <a:lnTo>
                      <a:pt x="226" y="227"/>
                    </a:lnTo>
                    <a:lnTo>
                      <a:pt x="226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5393" y="4952"/>
                <a:ext cx="510" cy="397"/>
              </a:xfrm>
              <a:custGeom>
                <a:avLst/>
                <a:gdLst>
                  <a:gd name="T0" fmla="*/ 170 w 510"/>
                  <a:gd name="T1" fmla="*/ 0 h 397"/>
                  <a:gd name="T2" fmla="*/ 113 w 510"/>
                  <a:gd name="T3" fmla="*/ 0 h 397"/>
                  <a:gd name="T4" fmla="*/ 113 w 510"/>
                  <a:gd name="T5" fmla="*/ 57 h 397"/>
                  <a:gd name="T6" fmla="*/ 57 w 510"/>
                  <a:gd name="T7" fmla="*/ 57 h 397"/>
                  <a:gd name="T8" fmla="*/ 57 w 510"/>
                  <a:gd name="T9" fmla="*/ 113 h 397"/>
                  <a:gd name="T10" fmla="*/ 0 w 510"/>
                  <a:gd name="T11" fmla="*/ 113 h 397"/>
                  <a:gd name="T12" fmla="*/ 0 w 510"/>
                  <a:gd name="T13" fmla="*/ 227 h 397"/>
                  <a:gd name="T14" fmla="*/ 57 w 510"/>
                  <a:gd name="T15" fmla="*/ 227 h 397"/>
                  <a:gd name="T16" fmla="*/ 57 w 510"/>
                  <a:gd name="T17" fmla="*/ 340 h 397"/>
                  <a:gd name="T18" fmla="*/ 113 w 510"/>
                  <a:gd name="T19" fmla="*/ 340 h 397"/>
                  <a:gd name="T20" fmla="*/ 113 w 510"/>
                  <a:gd name="T21" fmla="*/ 397 h 397"/>
                  <a:gd name="T22" fmla="*/ 283 w 510"/>
                  <a:gd name="T23" fmla="*/ 397 h 397"/>
                  <a:gd name="T24" fmla="*/ 283 w 510"/>
                  <a:gd name="T25" fmla="*/ 340 h 397"/>
                  <a:gd name="T26" fmla="*/ 453 w 510"/>
                  <a:gd name="T27" fmla="*/ 340 h 397"/>
                  <a:gd name="T28" fmla="*/ 453 w 510"/>
                  <a:gd name="T29" fmla="*/ 227 h 397"/>
                  <a:gd name="T30" fmla="*/ 510 w 510"/>
                  <a:gd name="T31" fmla="*/ 227 h 397"/>
                  <a:gd name="T32" fmla="*/ 510 w 510"/>
                  <a:gd name="T33" fmla="*/ 0 h 397"/>
                  <a:gd name="T34" fmla="*/ 397 w 510"/>
                  <a:gd name="T35" fmla="*/ 0 h 397"/>
                  <a:gd name="T36" fmla="*/ 397 w 510"/>
                  <a:gd name="T37" fmla="*/ 57 h 397"/>
                  <a:gd name="T38" fmla="*/ 340 w 510"/>
                  <a:gd name="T39" fmla="*/ 57 h 397"/>
                  <a:gd name="T40" fmla="*/ 340 w 510"/>
                  <a:gd name="T41" fmla="*/ 113 h 397"/>
                  <a:gd name="T42" fmla="*/ 283 w 510"/>
                  <a:gd name="T43" fmla="*/ 113 h 397"/>
                  <a:gd name="T44" fmla="*/ 283 w 510"/>
                  <a:gd name="T45" fmla="*/ 57 h 397"/>
                  <a:gd name="T46" fmla="*/ 227 w 510"/>
                  <a:gd name="T47" fmla="*/ 57 h 397"/>
                  <a:gd name="T48" fmla="*/ 227 w 510"/>
                  <a:gd name="T49" fmla="*/ 0 h 397"/>
                  <a:gd name="T50" fmla="*/ 170 w 510"/>
                  <a:gd name="T5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0" h="397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3408" y="3818"/>
                <a:ext cx="1191" cy="1020"/>
              </a:xfrm>
              <a:custGeom>
                <a:avLst/>
                <a:gdLst>
                  <a:gd name="T0" fmla="*/ 908 w 1191"/>
                  <a:gd name="T1" fmla="*/ 0 h 1020"/>
                  <a:gd name="T2" fmla="*/ 908 w 1191"/>
                  <a:gd name="T3" fmla="*/ 113 h 1020"/>
                  <a:gd name="T4" fmla="*/ 964 w 1191"/>
                  <a:gd name="T5" fmla="*/ 113 h 1020"/>
                  <a:gd name="T6" fmla="*/ 964 w 1191"/>
                  <a:gd name="T7" fmla="*/ 170 h 1020"/>
                  <a:gd name="T8" fmla="*/ 1021 w 1191"/>
                  <a:gd name="T9" fmla="*/ 170 h 1020"/>
                  <a:gd name="T10" fmla="*/ 1021 w 1191"/>
                  <a:gd name="T11" fmla="*/ 340 h 1020"/>
                  <a:gd name="T12" fmla="*/ 1134 w 1191"/>
                  <a:gd name="T13" fmla="*/ 340 h 1020"/>
                  <a:gd name="T14" fmla="*/ 1134 w 1191"/>
                  <a:gd name="T15" fmla="*/ 510 h 1020"/>
                  <a:gd name="T16" fmla="*/ 1191 w 1191"/>
                  <a:gd name="T17" fmla="*/ 510 h 1020"/>
                  <a:gd name="T18" fmla="*/ 1191 w 1191"/>
                  <a:gd name="T19" fmla="*/ 567 h 1020"/>
                  <a:gd name="T20" fmla="*/ 1134 w 1191"/>
                  <a:gd name="T21" fmla="*/ 567 h 1020"/>
                  <a:gd name="T22" fmla="*/ 1134 w 1191"/>
                  <a:gd name="T23" fmla="*/ 680 h 1020"/>
                  <a:gd name="T24" fmla="*/ 964 w 1191"/>
                  <a:gd name="T25" fmla="*/ 680 h 1020"/>
                  <a:gd name="T26" fmla="*/ 964 w 1191"/>
                  <a:gd name="T27" fmla="*/ 737 h 1020"/>
                  <a:gd name="T28" fmla="*/ 908 w 1191"/>
                  <a:gd name="T29" fmla="*/ 737 h 1020"/>
                  <a:gd name="T30" fmla="*/ 908 w 1191"/>
                  <a:gd name="T31" fmla="*/ 680 h 1020"/>
                  <a:gd name="T32" fmla="*/ 851 w 1191"/>
                  <a:gd name="T33" fmla="*/ 680 h 1020"/>
                  <a:gd name="T34" fmla="*/ 851 w 1191"/>
                  <a:gd name="T35" fmla="*/ 794 h 1020"/>
                  <a:gd name="T36" fmla="*/ 794 w 1191"/>
                  <a:gd name="T37" fmla="*/ 794 h 1020"/>
                  <a:gd name="T38" fmla="*/ 794 w 1191"/>
                  <a:gd name="T39" fmla="*/ 907 h 1020"/>
                  <a:gd name="T40" fmla="*/ 908 w 1191"/>
                  <a:gd name="T41" fmla="*/ 907 h 1020"/>
                  <a:gd name="T42" fmla="*/ 908 w 1191"/>
                  <a:gd name="T43" fmla="*/ 1020 h 1020"/>
                  <a:gd name="T44" fmla="*/ 681 w 1191"/>
                  <a:gd name="T45" fmla="*/ 1020 h 1020"/>
                  <a:gd name="T46" fmla="*/ 681 w 1191"/>
                  <a:gd name="T47" fmla="*/ 964 h 1020"/>
                  <a:gd name="T48" fmla="*/ 624 w 1191"/>
                  <a:gd name="T49" fmla="*/ 964 h 1020"/>
                  <a:gd name="T50" fmla="*/ 624 w 1191"/>
                  <a:gd name="T51" fmla="*/ 907 h 1020"/>
                  <a:gd name="T52" fmla="*/ 567 w 1191"/>
                  <a:gd name="T53" fmla="*/ 907 h 1020"/>
                  <a:gd name="T54" fmla="*/ 567 w 1191"/>
                  <a:gd name="T55" fmla="*/ 850 h 1020"/>
                  <a:gd name="T56" fmla="*/ 454 w 1191"/>
                  <a:gd name="T57" fmla="*/ 850 h 1020"/>
                  <a:gd name="T58" fmla="*/ 454 w 1191"/>
                  <a:gd name="T59" fmla="*/ 567 h 1020"/>
                  <a:gd name="T60" fmla="*/ 340 w 1191"/>
                  <a:gd name="T61" fmla="*/ 567 h 1020"/>
                  <a:gd name="T62" fmla="*/ 340 w 1191"/>
                  <a:gd name="T63" fmla="*/ 510 h 1020"/>
                  <a:gd name="T64" fmla="*/ 0 w 1191"/>
                  <a:gd name="T65" fmla="*/ 510 h 1020"/>
                  <a:gd name="T66" fmla="*/ 0 w 1191"/>
                  <a:gd name="T67" fmla="*/ 397 h 1020"/>
                  <a:gd name="T68" fmla="*/ 227 w 1191"/>
                  <a:gd name="T69" fmla="*/ 397 h 1020"/>
                  <a:gd name="T70" fmla="*/ 227 w 1191"/>
                  <a:gd name="T71" fmla="*/ 340 h 1020"/>
                  <a:gd name="T72" fmla="*/ 338 w 1191"/>
                  <a:gd name="T73" fmla="*/ 338 h 1020"/>
                  <a:gd name="T74" fmla="*/ 340 w 1191"/>
                  <a:gd name="T75" fmla="*/ 227 h 1020"/>
                  <a:gd name="T76" fmla="*/ 397 w 1191"/>
                  <a:gd name="T77" fmla="*/ 227 h 1020"/>
                  <a:gd name="T78" fmla="*/ 397 w 1191"/>
                  <a:gd name="T79" fmla="*/ 170 h 1020"/>
                  <a:gd name="T80" fmla="*/ 567 w 1191"/>
                  <a:gd name="T81" fmla="*/ 170 h 1020"/>
                  <a:gd name="T82" fmla="*/ 567 w 1191"/>
                  <a:gd name="T83" fmla="*/ 227 h 1020"/>
                  <a:gd name="T84" fmla="*/ 681 w 1191"/>
                  <a:gd name="T85" fmla="*/ 227 h 1020"/>
                  <a:gd name="T86" fmla="*/ 681 w 1191"/>
                  <a:gd name="T87" fmla="*/ 170 h 1020"/>
                  <a:gd name="T88" fmla="*/ 737 w 1191"/>
                  <a:gd name="T89" fmla="*/ 170 h 1020"/>
                  <a:gd name="T90" fmla="*/ 737 w 1191"/>
                  <a:gd name="T91" fmla="*/ 57 h 1020"/>
                  <a:gd name="T92" fmla="*/ 794 w 1191"/>
                  <a:gd name="T93" fmla="*/ 57 h 1020"/>
                  <a:gd name="T94" fmla="*/ 794 w 1191"/>
                  <a:gd name="T95" fmla="*/ 0 h 1020"/>
                  <a:gd name="T96" fmla="*/ 908 w 1191"/>
                  <a:gd name="T97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91" h="1020">
                    <a:moveTo>
                      <a:pt x="908" y="0"/>
                    </a:moveTo>
                    <a:lnTo>
                      <a:pt x="908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1021" y="170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510"/>
                    </a:lnTo>
                    <a:lnTo>
                      <a:pt x="1191" y="510"/>
                    </a:lnTo>
                    <a:lnTo>
                      <a:pt x="1191" y="567"/>
                    </a:lnTo>
                    <a:lnTo>
                      <a:pt x="1134" y="567"/>
                    </a:lnTo>
                    <a:lnTo>
                      <a:pt x="1134" y="680"/>
                    </a:lnTo>
                    <a:lnTo>
                      <a:pt x="964" y="680"/>
                    </a:lnTo>
                    <a:lnTo>
                      <a:pt x="964" y="737"/>
                    </a:lnTo>
                    <a:lnTo>
                      <a:pt x="908" y="737"/>
                    </a:lnTo>
                    <a:lnTo>
                      <a:pt x="908" y="680"/>
                    </a:lnTo>
                    <a:lnTo>
                      <a:pt x="851" y="680"/>
                    </a:lnTo>
                    <a:lnTo>
                      <a:pt x="851" y="794"/>
                    </a:lnTo>
                    <a:lnTo>
                      <a:pt x="794" y="794"/>
                    </a:lnTo>
                    <a:lnTo>
                      <a:pt x="794" y="907"/>
                    </a:lnTo>
                    <a:lnTo>
                      <a:pt x="908" y="907"/>
                    </a:lnTo>
                    <a:lnTo>
                      <a:pt x="908" y="1020"/>
                    </a:lnTo>
                    <a:lnTo>
                      <a:pt x="681" y="1020"/>
                    </a:lnTo>
                    <a:lnTo>
                      <a:pt x="681" y="964"/>
                    </a:lnTo>
                    <a:lnTo>
                      <a:pt x="624" y="964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454" y="850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38" y="338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37" y="17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2558" y="132"/>
                <a:ext cx="510" cy="624"/>
              </a:xfrm>
              <a:custGeom>
                <a:avLst/>
                <a:gdLst>
                  <a:gd name="T0" fmla="*/ 170 w 510"/>
                  <a:gd name="T1" fmla="*/ 0 h 624"/>
                  <a:gd name="T2" fmla="*/ 170 w 510"/>
                  <a:gd name="T3" fmla="*/ 57 h 624"/>
                  <a:gd name="T4" fmla="*/ 113 w 510"/>
                  <a:gd name="T5" fmla="*/ 57 h 624"/>
                  <a:gd name="T6" fmla="*/ 113 w 510"/>
                  <a:gd name="T7" fmla="*/ 170 h 624"/>
                  <a:gd name="T8" fmla="*/ 0 w 510"/>
                  <a:gd name="T9" fmla="*/ 170 h 624"/>
                  <a:gd name="T10" fmla="*/ 0 w 510"/>
                  <a:gd name="T11" fmla="*/ 397 h 624"/>
                  <a:gd name="T12" fmla="*/ 56 w 510"/>
                  <a:gd name="T13" fmla="*/ 397 h 624"/>
                  <a:gd name="T14" fmla="*/ 56 w 510"/>
                  <a:gd name="T15" fmla="*/ 454 h 624"/>
                  <a:gd name="T16" fmla="*/ 283 w 510"/>
                  <a:gd name="T17" fmla="*/ 454 h 624"/>
                  <a:gd name="T18" fmla="*/ 283 w 510"/>
                  <a:gd name="T19" fmla="*/ 397 h 624"/>
                  <a:gd name="T20" fmla="*/ 340 w 510"/>
                  <a:gd name="T21" fmla="*/ 397 h 624"/>
                  <a:gd name="T22" fmla="*/ 340 w 510"/>
                  <a:gd name="T23" fmla="*/ 567 h 624"/>
                  <a:gd name="T24" fmla="*/ 397 w 510"/>
                  <a:gd name="T25" fmla="*/ 567 h 624"/>
                  <a:gd name="T26" fmla="*/ 397 w 510"/>
                  <a:gd name="T27" fmla="*/ 624 h 624"/>
                  <a:gd name="T28" fmla="*/ 510 w 510"/>
                  <a:gd name="T29" fmla="*/ 624 h 624"/>
                  <a:gd name="T30" fmla="*/ 510 w 510"/>
                  <a:gd name="T31" fmla="*/ 567 h 624"/>
                  <a:gd name="T32" fmla="*/ 453 w 510"/>
                  <a:gd name="T33" fmla="*/ 567 h 624"/>
                  <a:gd name="T34" fmla="*/ 453 w 510"/>
                  <a:gd name="T35" fmla="*/ 511 h 624"/>
                  <a:gd name="T36" fmla="*/ 510 w 510"/>
                  <a:gd name="T37" fmla="*/ 511 h 624"/>
                  <a:gd name="T38" fmla="*/ 510 w 510"/>
                  <a:gd name="T39" fmla="*/ 397 h 624"/>
                  <a:gd name="T40" fmla="*/ 453 w 510"/>
                  <a:gd name="T41" fmla="*/ 397 h 624"/>
                  <a:gd name="T42" fmla="*/ 453 w 510"/>
                  <a:gd name="T43" fmla="*/ 227 h 624"/>
                  <a:gd name="T44" fmla="*/ 340 w 510"/>
                  <a:gd name="T45" fmla="*/ 227 h 624"/>
                  <a:gd name="T46" fmla="*/ 340 w 510"/>
                  <a:gd name="T47" fmla="*/ 114 h 624"/>
                  <a:gd name="T48" fmla="*/ 283 w 510"/>
                  <a:gd name="T49" fmla="*/ 114 h 624"/>
                  <a:gd name="T50" fmla="*/ 283 w 510"/>
                  <a:gd name="T51" fmla="*/ 57 h 624"/>
                  <a:gd name="T52" fmla="*/ 227 w 510"/>
                  <a:gd name="T53" fmla="*/ 57 h 624"/>
                  <a:gd name="T54" fmla="*/ 227 w 510"/>
                  <a:gd name="T55" fmla="*/ 0 h 624"/>
                  <a:gd name="T56" fmla="*/ 170 w 510"/>
                  <a:gd name="T5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624">
                    <a:moveTo>
                      <a:pt x="170" y="0"/>
                    </a:move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2388" y="529"/>
                <a:ext cx="510" cy="681"/>
              </a:xfrm>
              <a:custGeom>
                <a:avLst/>
                <a:gdLst>
                  <a:gd name="T0" fmla="*/ 510 w 510"/>
                  <a:gd name="T1" fmla="*/ 170 h 681"/>
                  <a:gd name="T2" fmla="*/ 510 w 510"/>
                  <a:gd name="T3" fmla="*/ 0 h 681"/>
                  <a:gd name="T4" fmla="*/ 453 w 510"/>
                  <a:gd name="T5" fmla="*/ 0 h 681"/>
                  <a:gd name="T6" fmla="*/ 453 w 510"/>
                  <a:gd name="T7" fmla="*/ 57 h 681"/>
                  <a:gd name="T8" fmla="*/ 226 w 510"/>
                  <a:gd name="T9" fmla="*/ 57 h 681"/>
                  <a:gd name="T10" fmla="*/ 226 w 510"/>
                  <a:gd name="T11" fmla="*/ 227 h 681"/>
                  <a:gd name="T12" fmla="*/ 170 w 510"/>
                  <a:gd name="T13" fmla="*/ 227 h 681"/>
                  <a:gd name="T14" fmla="*/ 170 w 510"/>
                  <a:gd name="T15" fmla="*/ 170 h 681"/>
                  <a:gd name="T16" fmla="*/ 56 w 510"/>
                  <a:gd name="T17" fmla="*/ 170 h 681"/>
                  <a:gd name="T18" fmla="*/ 56 w 510"/>
                  <a:gd name="T19" fmla="*/ 227 h 681"/>
                  <a:gd name="T20" fmla="*/ 0 w 510"/>
                  <a:gd name="T21" fmla="*/ 227 h 681"/>
                  <a:gd name="T22" fmla="*/ 0 w 510"/>
                  <a:gd name="T23" fmla="*/ 397 h 681"/>
                  <a:gd name="T24" fmla="*/ 56 w 510"/>
                  <a:gd name="T25" fmla="*/ 397 h 681"/>
                  <a:gd name="T26" fmla="*/ 56 w 510"/>
                  <a:gd name="T27" fmla="*/ 454 h 681"/>
                  <a:gd name="T28" fmla="*/ 113 w 510"/>
                  <a:gd name="T29" fmla="*/ 454 h 681"/>
                  <a:gd name="T30" fmla="*/ 113 w 510"/>
                  <a:gd name="T31" fmla="*/ 567 h 681"/>
                  <a:gd name="T32" fmla="*/ 56 w 510"/>
                  <a:gd name="T33" fmla="*/ 567 h 681"/>
                  <a:gd name="T34" fmla="*/ 56 w 510"/>
                  <a:gd name="T35" fmla="*/ 681 h 681"/>
                  <a:gd name="T36" fmla="*/ 170 w 510"/>
                  <a:gd name="T37" fmla="*/ 681 h 681"/>
                  <a:gd name="T38" fmla="*/ 170 w 510"/>
                  <a:gd name="T39" fmla="*/ 624 h 681"/>
                  <a:gd name="T40" fmla="*/ 226 w 510"/>
                  <a:gd name="T41" fmla="*/ 624 h 681"/>
                  <a:gd name="T42" fmla="*/ 226 w 510"/>
                  <a:gd name="T43" fmla="*/ 567 h 681"/>
                  <a:gd name="T44" fmla="*/ 283 w 510"/>
                  <a:gd name="T45" fmla="*/ 567 h 681"/>
                  <a:gd name="T46" fmla="*/ 283 w 510"/>
                  <a:gd name="T47" fmla="*/ 510 h 681"/>
                  <a:gd name="T48" fmla="*/ 340 w 510"/>
                  <a:gd name="T49" fmla="*/ 510 h 681"/>
                  <a:gd name="T50" fmla="*/ 340 w 510"/>
                  <a:gd name="T51" fmla="*/ 454 h 681"/>
                  <a:gd name="T52" fmla="*/ 397 w 510"/>
                  <a:gd name="T53" fmla="*/ 454 h 681"/>
                  <a:gd name="T54" fmla="*/ 397 w 510"/>
                  <a:gd name="T55" fmla="*/ 340 h 681"/>
                  <a:gd name="T56" fmla="*/ 453 w 510"/>
                  <a:gd name="T57" fmla="*/ 340 h 681"/>
                  <a:gd name="T58" fmla="*/ 453 w 510"/>
                  <a:gd name="T59" fmla="*/ 227 h 681"/>
                  <a:gd name="T60" fmla="*/ 510 w 510"/>
                  <a:gd name="T61" fmla="*/ 227 h 681"/>
                  <a:gd name="T62" fmla="*/ 510 w 510"/>
                  <a:gd name="T63" fmla="*/ 17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681">
                    <a:moveTo>
                      <a:pt x="510" y="170"/>
                    </a:moveTo>
                    <a:lnTo>
                      <a:pt x="51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226" y="57"/>
                    </a:lnTo>
                    <a:lnTo>
                      <a:pt x="226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26" y="624"/>
                    </a:lnTo>
                    <a:lnTo>
                      <a:pt x="226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397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2274" y="1096"/>
                <a:ext cx="681" cy="737"/>
              </a:xfrm>
              <a:custGeom>
                <a:avLst/>
                <a:gdLst>
                  <a:gd name="T0" fmla="*/ 57 w 681"/>
                  <a:gd name="T1" fmla="*/ 227 h 737"/>
                  <a:gd name="T2" fmla="*/ 170 w 681"/>
                  <a:gd name="T3" fmla="*/ 227 h 737"/>
                  <a:gd name="T4" fmla="*/ 170 w 681"/>
                  <a:gd name="T5" fmla="*/ 170 h 737"/>
                  <a:gd name="T6" fmla="*/ 227 w 681"/>
                  <a:gd name="T7" fmla="*/ 170 h 737"/>
                  <a:gd name="T8" fmla="*/ 227 w 681"/>
                  <a:gd name="T9" fmla="*/ 227 h 737"/>
                  <a:gd name="T10" fmla="*/ 284 w 681"/>
                  <a:gd name="T11" fmla="*/ 227 h 737"/>
                  <a:gd name="T12" fmla="*/ 284 w 681"/>
                  <a:gd name="T13" fmla="*/ 284 h 737"/>
                  <a:gd name="T14" fmla="*/ 340 w 681"/>
                  <a:gd name="T15" fmla="*/ 284 h 737"/>
                  <a:gd name="T16" fmla="*/ 340 w 681"/>
                  <a:gd name="T17" fmla="*/ 170 h 737"/>
                  <a:gd name="T18" fmla="*/ 397 w 681"/>
                  <a:gd name="T19" fmla="*/ 170 h 737"/>
                  <a:gd name="T20" fmla="*/ 397 w 681"/>
                  <a:gd name="T21" fmla="*/ 114 h 737"/>
                  <a:gd name="T22" fmla="*/ 454 w 681"/>
                  <a:gd name="T23" fmla="*/ 114 h 737"/>
                  <a:gd name="T24" fmla="*/ 454 w 681"/>
                  <a:gd name="T25" fmla="*/ 57 h 737"/>
                  <a:gd name="T26" fmla="*/ 511 w 681"/>
                  <a:gd name="T27" fmla="*/ 57 h 737"/>
                  <a:gd name="T28" fmla="*/ 511 w 681"/>
                  <a:gd name="T29" fmla="*/ 0 h 737"/>
                  <a:gd name="T30" fmla="*/ 567 w 681"/>
                  <a:gd name="T31" fmla="*/ 0 h 737"/>
                  <a:gd name="T32" fmla="*/ 567 w 681"/>
                  <a:gd name="T33" fmla="*/ 170 h 737"/>
                  <a:gd name="T34" fmla="*/ 624 w 681"/>
                  <a:gd name="T35" fmla="*/ 170 h 737"/>
                  <a:gd name="T36" fmla="*/ 624 w 681"/>
                  <a:gd name="T37" fmla="*/ 227 h 737"/>
                  <a:gd name="T38" fmla="*/ 511 w 681"/>
                  <a:gd name="T39" fmla="*/ 227 h 737"/>
                  <a:gd name="T40" fmla="*/ 511 w 681"/>
                  <a:gd name="T41" fmla="*/ 340 h 737"/>
                  <a:gd name="T42" fmla="*/ 624 w 681"/>
                  <a:gd name="T43" fmla="*/ 340 h 737"/>
                  <a:gd name="T44" fmla="*/ 624 w 681"/>
                  <a:gd name="T45" fmla="*/ 397 h 737"/>
                  <a:gd name="T46" fmla="*/ 681 w 681"/>
                  <a:gd name="T47" fmla="*/ 397 h 737"/>
                  <a:gd name="T48" fmla="*/ 681 w 681"/>
                  <a:gd name="T49" fmla="*/ 567 h 737"/>
                  <a:gd name="T50" fmla="*/ 624 w 681"/>
                  <a:gd name="T51" fmla="*/ 567 h 737"/>
                  <a:gd name="T52" fmla="*/ 624 w 681"/>
                  <a:gd name="T53" fmla="*/ 510 h 737"/>
                  <a:gd name="T54" fmla="*/ 567 w 681"/>
                  <a:gd name="T55" fmla="*/ 510 h 737"/>
                  <a:gd name="T56" fmla="*/ 567 w 681"/>
                  <a:gd name="T57" fmla="*/ 454 h 737"/>
                  <a:gd name="T58" fmla="*/ 454 w 681"/>
                  <a:gd name="T59" fmla="*/ 454 h 737"/>
                  <a:gd name="T60" fmla="*/ 454 w 681"/>
                  <a:gd name="T61" fmla="*/ 510 h 737"/>
                  <a:gd name="T62" fmla="*/ 397 w 681"/>
                  <a:gd name="T63" fmla="*/ 510 h 737"/>
                  <a:gd name="T64" fmla="*/ 397 w 681"/>
                  <a:gd name="T65" fmla="*/ 567 h 737"/>
                  <a:gd name="T66" fmla="*/ 340 w 681"/>
                  <a:gd name="T67" fmla="*/ 567 h 737"/>
                  <a:gd name="T68" fmla="*/ 340 w 681"/>
                  <a:gd name="T69" fmla="*/ 624 h 737"/>
                  <a:gd name="T70" fmla="*/ 284 w 681"/>
                  <a:gd name="T71" fmla="*/ 624 h 737"/>
                  <a:gd name="T72" fmla="*/ 284 w 681"/>
                  <a:gd name="T73" fmla="*/ 681 h 737"/>
                  <a:gd name="T74" fmla="*/ 227 w 681"/>
                  <a:gd name="T75" fmla="*/ 681 h 737"/>
                  <a:gd name="T76" fmla="*/ 227 w 681"/>
                  <a:gd name="T77" fmla="*/ 737 h 737"/>
                  <a:gd name="T78" fmla="*/ 57 w 681"/>
                  <a:gd name="T79" fmla="*/ 737 h 737"/>
                  <a:gd name="T80" fmla="*/ 57 w 681"/>
                  <a:gd name="T81" fmla="*/ 681 h 737"/>
                  <a:gd name="T82" fmla="*/ 0 w 681"/>
                  <a:gd name="T83" fmla="*/ 681 h 737"/>
                  <a:gd name="T84" fmla="*/ 0 w 681"/>
                  <a:gd name="T85" fmla="*/ 624 h 737"/>
                  <a:gd name="T86" fmla="*/ 57 w 681"/>
                  <a:gd name="T87" fmla="*/ 624 h 737"/>
                  <a:gd name="T88" fmla="*/ 57 w 681"/>
                  <a:gd name="T89" fmla="*/ 510 h 737"/>
                  <a:gd name="T90" fmla="*/ 114 w 681"/>
                  <a:gd name="T91" fmla="*/ 510 h 737"/>
                  <a:gd name="T92" fmla="*/ 114 w 681"/>
                  <a:gd name="T93" fmla="*/ 454 h 737"/>
                  <a:gd name="T94" fmla="*/ 170 w 681"/>
                  <a:gd name="T95" fmla="*/ 454 h 737"/>
                  <a:gd name="T96" fmla="*/ 170 w 681"/>
                  <a:gd name="T97" fmla="*/ 340 h 737"/>
                  <a:gd name="T98" fmla="*/ 114 w 681"/>
                  <a:gd name="T99" fmla="*/ 340 h 737"/>
                  <a:gd name="T100" fmla="*/ 57 w 681"/>
                  <a:gd name="T101" fmla="*/ 340 h 737"/>
                  <a:gd name="T102" fmla="*/ 57 w 681"/>
                  <a:gd name="T103" fmla="*/ 284 h 737"/>
                  <a:gd name="T104" fmla="*/ 57 w 681"/>
                  <a:gd name="T105" fmla="*/ 22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1" h="737">
                    <a:moveTo>
                      <a:pt x="57" y="227"/>
                    </a:move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11" y="227"/>
                    </a:lnTo>
                    <a:lnTo>
                      <a:pt x="511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57" y="737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340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5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1821" y="1039"/>
                <a:ext cx="680" cy="908"/>
              </a:xfrm>
              <a:custGeom>
                <a:avLst/>
                <a:gdLst>
                  <a:gd name="T0" fmla="*/ 680 w 680"/>
                  <a:gd name="T1" fmla="*/ 0 h 908"/>
                  <a:gd name="T2" fmla="*/ 567 w 680"/>
                  <a:gd name="T3" fmla="*/ 0 h 908"/>
                  <a:gd name="T4" fmla="*/ 567 w 680"/>
                  <a:gd name="T5" fmla="*/ 114 h 908"/>
                  <a:gd name="T6" fmla="*/ 510 w 680"/>
                  <a:gd name="T7" fmla="*/ 114 h 908"/>
                  <a:gd name="T8" fmla="*/ 510 w 680"/>
                  <a:gd name="T9" fmla="*/ 171 h 908"/>
                  <a:gd name="T10" fmla="*/ 453 w 680"/>
                  <a:gd name="T11" fmla="*/ 171 h 908"/>
                  <a:gd name="T12" fmla="*/ 453 w 680"/>
                  <a:gd name="T13" fmla="*/ 284 h 908"/>
                  <a:gd name="T14" fmla="*/ 397 w 680"/>
                  <a:gd name="T15" fmla="*/ 284 h 908"/>
                  <a:gd name="T16" fmla="*/ 397 w 680"/>
                  <a:gd name="T17" fmla="*/ 341 h 908"/>
                  <a:gd name="T18" fmla="*/ 226 w 680"/>
                  <a:gd name="T19" fmla="*/ 341 h 908"/>
                  <a:gd name="T20" fmla="*/ 226 w 680"/>
                  <a:gd name="T21" fmla="*/ 397 h 908"/>
                  <a:gd name="T22" fmla="*/ 56 w 680"/>
                  <a:gd name="T23" fmla="*/ 397 h 908"/>
                  <a:gd name="T24" fmla="*/ 56 w 680"/>
                  <a:gd name="T25" fmla="*/ 567 h 908"/>
                  <a:gd name="T26" fmla="*/ 0 w 680"/>
                  <a:gd name="T27" fmla="*/ 567 h 908"/>
                  <a:gd name="T28" fmla="*/ 0 w 680"/>
                  <a:gd name="T29" fmla="*/ 624 h 908"/>
                  <a:gd name="T30" fmla="*/ 56 w 680"/>
                  <a:gd name="T31" fmla="*/ 624 h 908"/>
                  <a:gd name="T32" fmla="*/ 56 w 680"/>
                  <a:gd name="T33" fmla="*/ 851 h 908"/>
                  <a:gd name="T34" fmla="*/ 170 w 680"/>
                  <a:gd name="T35" fmla="*/ 851 h 908"/>
                  <a:gd name="T36" fmla="*/ 170 w 680"/>
                  <a:gd name="T37" fmla="*/ 908 h 908"/>
                  <a:gd name="T38" fmla="*/ 283 w 680"/>
                  <a:gd name="T39" fmla="*/ 908 h 908"/>
                  <a:gd name="T40" fmla="*/ 283 w 680"/>
                  <a:gd name="T41" fmla="*/ 851 h 908"/>
                  <a:gd name="T42" fmla="*/ 340 w 680"/>
                  <a:gd name="T43" fmla="*/ 851 h 908"/>
                  <a:gd name="T44" fmla="*/ 340 w 680"/>
                  <a:gd name="T45" fmla="*/ 794 h 908"/>
                  <a:gd name="T46" fmla="*/ 397 w 680"/>
                  <a:gd name="T47" fmla="*/ 794 h 908"/>
                  <a:gd name="T48" fmla="*/ 397 w 680"/>
                  <a:gd name="T49" fmla="*/ 738 h 908"/>
                  <a:gd name="T50" fmla="*/ 453 w 680"/>
                  <a:gd name="T51" fmla="*/ 738 h 908"/>
                  <a:gd name="T52" fmla="*/ 453 w 680"/>
                  <a:gd name="T53" fmla="*/ 681 h 908"/>
                  <a:gd name="T54" fmla="*/ 510 w 680"/>
                  <a:gd name="T55" fmla="*/ 681 h 908"/>
                  <a:gd name="T56" fmla="*/ 510 w 680"/>
                  <a:gd name="T57" fmla="*/ 567 h 908"/>
                  <a:gd name="T58" fmla="*/ 567 w 680"/>
                  <a:gd name="T59" fmla="*/ 567 h 908"/>
                  <a:gd name="T60" fmla="*/ 567 w 680"/>
                  <a:gd name="T61" fmla="*/ 511 h 908"/>
                  <a:gd name="T62" fmla="*/ 623 w 680"/>
                  <a:gd name="T63" fmla="*/ 511 h 908"/>
                  <a:gd name="T64" fmla="*/ 623 w 680"/>
                  <a:gd name="T65" fmla="*/ 397 h 908"/>
                  <a:gd name="T66" fmla="*/ 510 w 680"/>
                  <a:gd name="T67" fmla="*/ 397 h 908"/>
                  <a:gd name="T68" fmla="*/ 510 w 680"/>
                  <a:gd name="T69" fmla="*/ 284 h 908"/>
                  <a:gd name="T70" fmla="*/ 623 w 680"/>
                  <a:gd name="T71" fmla="*/ 284 h 908"/>
                  <a:gd name="T72" fmla="*/ 623 w 680"/>
                  <a:gd name="T73" fmla="*/ 227 h 908"/>
                  <a:gd name="T74" fmla="*/ 567 w 680"/>
                  <a:gd name="T75" fmla="*/ 227 h 908"/>
                  <a:gd name="T76" fmla="*/ 567 w 680"/>
                  <a:gd name="T77" fmla="*/ 171 h 908"/>
                  <a:gd name="T78" fmla="*/ 623 w 680"/>
                  <a:gd name="T79" fmla="*/ 171 h 908"/>
                  <a:gd name="T80" fmla="*/ 623 w 680"/>
                  <a:gd name="T81" fmla="*/ 57 h 908"/>
                  <a:gd name="T82" fmla="*/ 680 w 680"/>
                  <a:gd name="T83" fmla="*/ 57 h 908"/>
                  <a:gd name="T84" fmla="*/ 680 w 680"/>
                  <a:gd name="T8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80" h="908">
                    <a:moveTo>
                      <a:pt x="680" y="0"/>
                    </a:moveTo>
                    <a:lnTo>
                      <a:pt x="567" y="0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171"/>
                    </a:lnTo>
                    <a:lnTo>
                      <a:pt x="453" y="171"/>
                    </a:lnTo>
                    <a:lnTo>
                      <a:pt x="453" y="284"/>
                    </a:lnTo>
                    <a:lnTo>
                      <a:pt x="397" y="284"/>
                    </a:lnTo>
                    <a:lnTo>
                      <a:pt x="397" y="341"/>
                    </a:lnTo>
                    <a:lnTo>
                      <a:pt x="226" y="341"/>
                    </a:lnTo>
                    <a:lnTo>
                      <a:pt x="226" y="397"/>
                    </a:lnTo>
                    <a:lnTo>
                      <a:pt x="56" y="397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851"/>
                    </a:lnTo>
                    <a:lnTo>
                      <a:pt x="170" y="851"/>
                    </a:lnTo>
                    <a:lnTo>
                      <a:pt x="170" y="908"/>
                    </a:lnTo>
                    <a:lnTo>
                      <a:pt x="283" y="908"/>
                    </a:lnTo>
                    <a:lnTo>
                      <a:pt x="283" y="851"/>
                    </a:lnTo>
                    <a:lnTo>
                      <a:pt x="340" y="851"/>
                    </a:lnTo>
                    <a:lnTo>
                      <a:pt x="340" y="794"/>
                    </a:lnTo>
                    <a:lnTo>
                      <a:pt x="397" y="794"/>
                    </a:lnTo>
                    <a:lnTo>
                      <a:pt x="397" y="738"/>
                    </a:lnTo>
                    <a:lnTo>
                      <a:pt x="453" y="738"/>
                    </a:lnTo>
                    <a:lnTo>
                      <a:pt x="453" y="681"/>
                    </a:lnTo>
                    <a:lnTo>
                      <a:pt x="510" y="681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3" y="511"/>
                    </a:lnTo>
                    <a:lnTo>
                      <a:pt x="623" y="397"/>
                    </a:lnTo>
                    <a:lnTo>
                      <a:pt x="510" y="397"/>
                    </a:lnTo>
                    <a:lnTo>
                      <a:pt x="510" y="284"/>
                    </a:lnTo>
                    <a:lnTo>
                      <a:pt x="623" y="284"/>
                    </a:lnTo>
                    <a:lnTo>
                      <a:pt x="623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623" y="171"/>
                    </a:lnTo>
                    <a:lnTo>
                      <a:pt x="623" y="57"/>
                    </a:lnTo>
                    <a:lnTo>
                      <a:pt x="680" y="57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2444" y="1039"/>
                <a:ext cx="1418" cy="1248"/>
              </a:xfrm>
              <a:custGeom>
                <a:avLst/>
                <a:gdLst>
                  <a:gd name="T0" fmla="*/ 0 w 1418"/>
                  <a:gd name="T1" fmla="*/ 964 h 1248"/>
                  <a:gd name="T2" fmla="*/ 170 w 1418"/>
                  <a:gd name="T3" fmla="*/ 1078 h 1248"/>
                  <a:gd name="T4" fmla="*/ 227 w 1418"/>
                  <a:gd name="T5" fmla="*/ 1134 h 1248"/>
                  <a:gd name="T6" fmla="*/ 567 w 1418"/>
                  <a:gd name="T7" fmla="*/ 1191 h 1248"/>
                  <a:gd name="T8" fmla="*/ 624 w 1418"/>
                  <a:gd name="T9" fmla="*/ 1248 h 1248"/>
                  <a:gd name="T10" fmla="*/ 681 w 1418"/>
                  <a:gd name="T11" fmla="*/ 1191 h 1248"/>
                  <a:gd name="T12" fmla="*/ 964 w 1418"/>
                  <a:gd name="T13" fmla="*/ 1248 h 1248"/>
                  <a:gd name="T14" fmla="*/ 1021 w 1418"/>
                  <a:gd name="T15" fmla="*/ 1191 h 1248"/>
                  <a:gd name="T16" fmla="*/ 1078 w 1418"/>
                  <a:gd name="T17" fmla="*/ 964 h 1248"/>
                  <a:gd name="T18" fmla="*/ 1248 w 1418"/>
                  <a:gd name="T19" fmla="*/ 908 h 1248"/>
                  <a:gd name="T20" fmla="*/ 1304 w 1418"/>
                  <a:gd name="T21" fmla="*/ 851 h 1248"/>
                  <a:gd name="T22" fmla="*/ 1361 w 1418"/>
                  <a:gd name="T23" fmla="*/ 794 h 1248"/>
                  <a:gd name="T24" fmla="*/ 1304 w 1418"/>
                  <a:gd name="T25" fmla="*/ 681 h 1248"/>
                  <a:gd name="T26" fmla="*/ 1361 w 1418"/>
                  <a:gd name="T27" fmla="*/ 511 h 1248"/>
                  <a:gd name="T28" fmla="*/ 1304 w 1418"/>
                  <a:gd name="T29" fmla="*/ 454 h 1248"/>
                  <a:gd name="T30" fmla="*/ 1248 w 1418"/>
                  <a:gd name="T31" fmla="*/ 397 h 1248"/>
                  <a:gd name="T32" fmla="*/ 1304 w 1418"/>
                  <a:gd name="T33" fmla="*/ 284 h 1248"/>
                  <a:gd name="T34" fmla="*/ 1418 w 1418"/>
                  <a:gd name="T35" fmla="*/ 227 h 1248"/>
                  <a:gd name="T36" fmla="*/ 1361 w 1418"/>
                  <a:gd name="T37" fmla="*/ 171 h 1248"/>
                  <a:gd name="T38" fmla="*/ 1248 w 1418"/>
                  <a:gd name="T39" fmla="*/ 114 h 1248"/>
                  <a:gd name="T40" fmla="*/ 1304 w 1418"/>
                  <a:gd name="T41" fmla="*/ 0 h 1248"/>
                  <a:gd name="T42" fmla="*/ 1248 w 1418"/>
                  <a:gd name="T43" fmla="*/ 57 h 1248"/>
                  <a:gd name="T44" fmla="*/ 1191 w 1418"/>
                  <a:gd name="T45" fmla="*/ 171 h 1248"/>
                  <a:gd name="T46" fmla="*/ 1078 w 1418"/>
                  <a:gd name="T47" fmla="*/ 227 h 1248"/>
                  <a:gd name="T48" fmla="*/ 908 w 1418"/>
                  <a:gd name="T49" fmla="*/ 284 h 1248"/>
                  <a:gd name="T50" fmla="*/ 851 w 1418"/>
                  <a:gd name="T51" fmla="*/ 341 h 1248"/>
                  <a:gd name="T52" fmla="*/ 794 w 1418"/>
                  <a:gd name="T53" fmla="*/ 284 h 1248"/>
                  <a:gd name="T54" fmla="*/ 737 w 1418"/>
                  <a:gd name="T55" fmla="*/ 454 h 1248"/>
                  <a:gd name="T56" fmla="*/ 794 w 1418"/>
                  <a:gd name="T57" fmla="*/ 567 h 1248"/>
                  <a:gd name="T58" fmla="*/ 964 w 1418"/>
                  <a:gd name="T59" fmla="*/ 511 h 1248"/>
                  <a:gd name="T60" fmla="*/ 1021 w 1418"/>
                  <a:gd name="T61" fmla="*/ 681 h 1248"/>
                  <a:gd name="T62" fmla="*/ 964 w 1418"/>
                  <a:gd name="T63" fmla="*/ 624 h 1248"/>
                  <a:gd name="T64" fmla="*/ 794 w 1418"/>
                  <a:gd name="T65" fmla="*/ 738 h 1248"/>
                  <a:gd name="T66" fmla="*/ 737 w 1418"/>
                  <a:gd name="T67" fmla="*/ 794 h 1248"/>
                  <a:gd name="T68" fmla="*/ 681 w 1418"/>
                  <a:gd name="T69" fmla="*/ 624 h 1248"/>
                  <a:gd name="T70" fmla="*/ 737 w 1418"/>
                  <a:gd name="T71" fmla="*/ 454 h 1248"/>
                  <a:gd name="T72" fmla="*/ 624 w 1418"/>
                  <a:gd name="T73" fmla="*/ 511 h 1248"/>
                  <a:gd name="T74" fmla="*/ 511 w 1418"/>
                  <a:gd name="T75" fmla="*/ 624 h 1248"/>
                  <a:gd name="T76" fmla="*/ 454 w 1418"/>
                  <a:gd name="T77" fmla="*/ 567 h 1248"/>
                  <a:gd name="T78" fmla="*/ 397 w 1418"/>
                  <a:gd name="T79" fmla="*/ 511 h 1248"/>
                  <a:gd name="T80" fmla="*/ 284 w 1418"/>
                  <a:gd name="T81" fmla="*/ 567 h 1248"/>
                  <a:gd name="T82" fmla="*/ 227 w 1418"/>
                  <a:gd name="T83" fmla="*/ 624 h 1248"/>
                  <a:gd name="T84" fmla="*/ 170 w 1418"/>
                  <a:gd name="T85" fmla="*/ 681 h 1248"/>
                  <a:gd name="T86" fmla="*/ 114 w 1418"/>
                  <a:gd name="T87" fmla="*/ 738 h 1248"/>
                  <a:gd name="T88" fmla="*/ 57 w 1418"/>
                  <a:gd name="T89" fmla="*/ 79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18" h="1248">
                    <a:moveTo>
                      <a:pt x="0" y="794"/>
                    </a:moveTo>
                    <a:lnTo>
                      <a:pt x="0" y="964"/>
                    </a:lnTo>
                    <a:lnTo>
                      <a:pt x="170" y="964"/>
                    </a:lnTo>
                    <a:lnTo>
                      <a:pt x="170" y="1078"/>
                    </a:lnTo>
                    <a:lnTo>
                      <a:pt x="227" y="1078"/>
                    </a:lnTo>
                    <a:lnTo>
                      <a:pt x="227" y="1134"/>
                    </a:lnTo>
                    <a:lnTo>
                      <a:pt x="567" y="1134"/>
                    </a:lnTo>
                    <a:lnTo>
                      <a:pt x="567" y="1191"/>
                    </a:lnTo>
                    <a:lnTo>
                      <a:pt x="624" y="1191"/>
                    </a:lnTo>
                    <a:lnTo>
                      <a:pt x="624" y="1248"/>
                    </a:lnTo>
                    <a:lnTo>
                      <a:pt x="681" y="1248"/>
                    </a:lnTo>
                    <a:lnTo>
                      <a:pt x="681" y="1191"/>
                    </a:lnTo>
                    <a:lnTo>
                      <a:pt x="964" y="1191"/>
                    </a:lnTo>
                    <a:lnTo>
                      <a:pt x="964" y="1248"/>
                    </a:lnTo>
                    <a:lnTo>
                      <a:pt x="1021" y="1248"/>
                    </a:lnTo>
                    <a:lnTo>
                      <a:pt x="1021" y="1191"/>
                    </a:lnTo>
                    <a:lnTo>
                      <a:pt x="1078" y="1191"/>
                    </a:lnTo>
                    <a:lnTo>
                      <a:pt x="1078" y="964"/>
                    </a:lnTo>
                    <a:lnTo>
                      <a:pt x="1248" y="964"/>
                    </a:lnTo>
                    <a:lnTo>
                      <a:pt x="1248" y="908"/>
                    </a:lnTo>
                    <a:lnTo>
                      <a:pt x="1304" y="908"/>
                    </a:lnTo>
                    <a:lnTo>
                      <a:pt x="1304" y="851"/>
                    </a:lnTo>
                    <a:lnTo>
                      <a:pt x="1361" y="851"/>
                    </a:lnTo>
                    <a:lnTo>
                      <a:pt x="1361" y="794"/>
                    </a:lnTo>
                    <a:lnTo>
                      <a:pt x="1304" y="794"/>
                    </a:lnTo>
                    <a:lnTo>
                      <a:pt x="1304" y="681"/>
                    </a:lnTo>
                    <a:lnTo>
                      <a:pt x="1361" y="681"/>
                    </a:lnTo>
                    <a:lnTo>
                      <a:pt x="1361" y="511"/>
                    </a:lnTo>
                    <a:lnTo>
                      <a:pt x="1304" y="511"/>
                    </a:lnTo>
                    <a:lnTo>
                      <a:pt x="1304" y="454"/>
                    </a:lnTo>
                    <a:lnTo>
                      <a:pt x="1248" y="454"/>
                    </a:lnTo>
                    <a:lnTo>
                      <a:pt x="1248" y="397"/>
                    </a:lnTo>
                    <a:lnTo>
                      <a:pt x="1304" y="397"/>
                    </a:lnTo>
                    <a:lnTo>
                      <a:pt x="1304" y="284"/>
                    </a:lnTo>
                    <a:lnTo>
                      <a:pt x="1418" y="284"/>
                    </a:lnTo>
                    <a:lnTo>
                      <a:pt x="1418" y="227"/>
                    </a:lnTo>
                    <a:lnTo>
                      <a:pt x="1361" y="227"/>
                    </a:lnTo>
                    <a:lnTo>
                      <a:pt x="1361" y="171"/>
                    </a:lnTo>
                    <a:lnTo>
                      <a:pt x="1248" y="171"/>
                    </a:lnTo>
                    <a:lnTo>
                      <a:pt x="1248" y="114"/>
                    </a:lnTo>
                    <a:lnTo>
                      <a:pt x="1304" y="114"/>
                    </a:lnTo>
                    <a:lnTo>
                      <a:pt x="1304" y="0"/>
                    </a:lnTo>
                    <a:lnTo>
                      <a:pt x="1248" y="0"/>
                    </a:lnTo>
                    <a:lnTo>
                      <a:pt x="1248" y="57"/>
                    </a:lnTo>
                    <a:lnTo>
                      <a:pt x="1191" y="57"/>
                    </a:lnTo>
                    <a:lnTo>
                      <a:pt x="1191" y="171"/>
                    </a:lnTo>
                    <a:lnTo>
                      <a:pt x="1078" y="171"/>
                    </a:lnTo>
                    <a:lnTo>
                      <a:pt x="1078" y="227"/>
                    </a:lnTo>
                    <a:lnTo>
                      <a:pt x="908" y="227"/>
                    </a:lnTo>
                    <a:lnTo>
                      <a:pt x="908" y="284"/>
                    </a:lnTo>
                    <a:lnTo>
                      <a:pt x="851" y="284"/>
                    </a:lnTo>
                    <a:lnTo>
                      <a:pt x="851" y="341"/>
                    </a:lnTo>
                    <a:lnTo>
                      <a:pt x="794" y="341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964" y="567"/>
                    </a:lnTo>
                    <a:lnTo>
                      <a:pt x="964" y="511"/>
                    </a:lnTo>
                    <a:lnTo>
                      <a:pt x="1021" y="511"/>
                    </a:lnTo>
                    <a:lnTo>
                      <a:pt x="1021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794" y="624"/>
                    </a:lnTo>
                    <a:lnTo>
                      <a:pt x="794" y="738"/>
                    </a:lnTo>
                    <a:lnTo>
                      <a:pt x="737" y="738"/>
                    </a:lnTo>
                    <a:lnTo>
                      <a:pt x="737" y="794"/>
                    </a:lnTo>
                    <a:lnTo>
                      <a:pt x="681" y="794"/>
                    </a:lnTo>
                    <a:lnTo>
                      <a:pt x="681" y="624"/>
                    </a:lnTo>
                    <a:lnTo>
                      <a:pt x="737" y="624"/>
                    </a:lnTo>
                    <a:lnTo>
                      <a:pt x="73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511" y="511"/>
                    </a:lnTo>
                    <a:lnTo>
                      <a:pt x="511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114" y="681"/>
                    </a:lnTo>
                    <a:lnTo>
                      <a:pt x="114" y="738"/>
                    </a:lnTo>
                    <a:lnTo>
                      <a:pt x="57" y="738"/>
                    </a:lnTo>
                    <a:lnTo>
                      <a:pt x="57" y="794"/>
                    </a:lnTo>
                    <a:lnTo>
                      <a:pt x="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1027" y="76"/>
                <a:ext cx="1701" cy="1474"/>
              </a:xfrm>
              <a:custGeom>
                <a:avLst/>
                <a:gdLst>
                  <a:gd name="T0" fmla="*/ 1020 w 1701"/>
                  <a:gd name="T1" fmla="*/ 1360 h 1474"/>
                  <a:gd name="T2" fmla="*/ 1191 w 1701"/>
                  <a:gd name="T3" fmla="*/ 1304 h 1474"/>
                  <a:gd name="T4" fmla="*/ 1247 w 1701"/>
                  <a:gd name="T5" fmla="*/ 1247 h 1474"/>
                  <a:gd name="T6" fmla="*/ 1304 w 1701"/>
                  <a:gd name="T7" fmla="*/ 1134 h 1474"/>
                  <a:gd name="T8" fmla="*/ 1361 w 1701"/>
                  <a:gd name="T9" fmla="*/ 1077 h 1474"/>
                  <a:gd name="T10" fmla="*/ 1474 w 1701"/>
                  <a:gd name="T11" fmla="*/ 963 h 1474"/>
                  <a:gd name="T12" fmla="*/ 1417 w 1701"/>
                  <a:gd name="T13" fmla="*/ 907 h 1474"/>
                  <a:gd name="T14" fmla="*/ 1361 w 1701"/>
                  <a:gd name="T15" fmla="*/ 850 h 1474"/>
                  <a:gd name="T16" fmla="*/ 1417 w 1701"/>
                  <a:gd name="T17" fmla="*/ 680 h 1474"/>
                  <a:gd name="T18" fmla="*/ 1531 w 1701"/>
                  <a:gd name="T19" fmla="*/ 623 h 1474"/>
                  <a:gd name="T20" fmla="*/ 1587 w 1701"/>
                  <a:gd name="T21" fmla="*/ 680 h 1474"/>
                  <a:gd name="T22" fmla="*/ 1531 w 1701"/>
                  <a:gd name="T23" fmla="*/ 453 h 1474"/>
                  <a:gd name="T24" fmla="*/ 1644 w 1701"/>
                  <a:gd name="T25" fmla="*/ 226 h 1474"/>
                  <a:gd name="T26" fmla="*/ 1701 w 1701"/>
                  <a:gd name="T27" fmla="*/ 113 h 1474"/>
                  <a:gd name="T28" fmla="*/ 1644 w 1701"/>
                  <a:gd name="T29" fmla="*/ 0 h 1474"/>
                  <a:gd name="T30" fmla="*/ 1474 w 1701"/>
                  <a:gd name="T31" fmla="*/ 56 h 1474"/>
                  <a:gd name="T32" fmla="*/ 1361 w 1701"/>
                  <a:gd name="T33" fmla="*/ 113 h 1474"/>
                  <a:gd name="T34" fmla="*/ 1304 w 1701"/>
                  <a:gd name="T35" fmla="*/ 170 h 1474"/>
                  <a:gd name="T36" fmla="*/ 1247 w 1701"/>
                  <a:gd name="T37" fmla="*/ 113 h 1474"/>
                  <a:gd name="T38" fmla="*/ 1077 w 1701"/>
                  <a:gd name="T39" fmla="*/ 170 h 1474"/>
                  <a:gd name="T40" fmla="*/ 1020 w 1701"/>
                  <a:gd name="T41" fmla="*/ 226 h 1474"/>
                  <a:gd name="T42" fmla="*/ 964 w 1701"/>
                  <a:gd name="T43" fmla="*/ 340 h 1474"/>
                  <a:gd name="T44" fmla="*/ 850 w 1701"/>
                  <a:gd name="T45" fmla="*/ 396 h 1474"/>
                  <a:gd name="T46" fmla="*/ 794 w 1701"/>
                  <a:gd name="T47" fmla="*/ 453 h 1474"/>
                  <a:gd name="T48" fmla="*/ 737 w 1701"/>
                  <a:gd name="T49" fmla="*/ 510 h 1474"/>
                  <a:gd name="T50" fmla="*/ 567 w 1701"/>
                  <a:gd name="T51" fmla="*/ 453 h 1474"/>
                  <a:gd name="T52" fmla="*/ 510 w 1701"/>
                  <a:gd name="T53" fmla="*/ 510 h 1474"/>
                  <a:gd name="T54" fmla="*/ 397 w 1701"/>
                  <a:gd name="T55" fmla="*/ 680 h 1474"/>
                  <a:gd name="T56" fmla="*/ 170 w 1701"/>
                  <a:gd name="T57" fmla="*/ 737 h 1474"/>
                  <a:gd name="T58" fmla="*/ 57 w 1701"/>
                  <a:gd name="T59" fmla="*/ 680 h 1474"/>
                  <a:gd name="T60" fmla="*/ 0 w 1701"/>
                  <a:gd name="T61" fmla="*/ 1020 h 1474"/>
                  <a:gd name="T62" fmla="*/ 57 w 1701"/>
                  <a:gd name="T63" fmla="*/ 1077 h 1474"/>
                  <a:gd name="T64" fmla="*/ 113 w 1701"/>
                  <a:gd name="T65" fmla="*/ 1134 h 1474"/>
                  <a:gd name="T66" fmla="*/ 170 w 1701"/>
                  <a:gd name="T67" fmla="*/ 1190 h 1474"/>
                  <a:gd name="T68" fmla="*/ 227 w 1701"/>
                  <a:gd name="T69" fmla="*/ 1247 h 1474"/>
                  <a:gd name="T70" fmla="*/ 283 w 1701"/>
                  <a:gd name="T71" fmla="*/ 1304 h 1474"/>
                  <a:gd name="T72" fmla="*/ 510 w 1701"/>
                  <a:gd name="T73" fmla="*/ 1474 h 1474"/>
                  <a:gd name="T74" fmla="*/ 567 w 1701"/>
                  <a:gd name="T75" fmla="*/ 1417 h 1474"/>
                  <a:gd name="T76" fmla="*/ 850 w 1701"/>
                  <a:gd name="T77" fmla="*/ 136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01" h="1474">
                    <a:moveTo>
                      <a:pt x="850" y="1360"/>
                    </a:moveTo>
                    <a:lnTo>
                      <a:pt x="1020" y="1360"/>
                    </a:lnTo>
                    <a:lnTo>
                      <a:pt x="1020" y="1304"/>
                    </a:lnTo>
                    <a:lnTo>
                      <a:pt x="1191" y="1304"/>
                    </a:lnTo>
                    <a:lnTo>
                      <a:pt x="1191" y="1247"/>
                    </a:lnTo>
                    <a:lnTo>
                      <a:pt x="1247" y="1247"/>
                    </a:lnTo>
                    <a:lnTo>
                      <a:pt x="1247" y="1134"/>
                    </a:lnTo>
                    <a:lnTo>
                      <a:pt x="1304" y="1134"/>
                    </a:lnTo>
                    <a:lnTo>
                      <a:pt x="1304" y="1077"/>
                    </a:lnTo>
                    <a:lnTo>
                      <a:pt x="1361" y="1077"/>
                    </a:lnTo>
                    <a:lnTo>
                      <a:pt x="1361" y="963"/>
                    </a:lnTo>
                    <a:lnTo>
                      <a:pt x="1474" y="963"/>
                    </a:lnTo>
                    <a:lnTo>
                      <a:pt x="1474" y="907"/>
                    </a:lnTo>
                    <a:lnTo>
                      <a:pt x="1417" y="907"/>
                    </a:lnTo>
                    <a:lnTo>
                      <a:pt x="1417" y="850"/>
                    </a:lnTo>
                    <a:lnTo>
                      <a:pt x="1361" y="850"/>
                    </a:lnTo>
                    <a:lnTo>
                      <a:pt x="1361" y="680"/>
                    </a:lnTo>
                    <a:lnTo>
                      <a:pt x="1417" y="680"/>
                    </a:lnTo>
                    <a:lnTo>
                      <a:pt x="1417" y="623"/>
                    </a:lnTo>
                    <a:lnTo>
                      <a:pt x="1531" y="623"/>
                    </a:lnTo>
                    <a:lnTo>
                      <a:pt x="1531" y="680"/>
                    </a:lnTo>
                    <a:lnTo>
                      <a:pt x="1587" y="680"/>
                    </a:lnTo>
                    <a:lnTo>
                      <a:pt x="1587" y="453"/>
                    </a:lnTo>
                    <a:lnTo>
                      <a:pt x="1531" y="453"/>
                    </a:lnTo>
                    <a:lnTo>
                      <a:pt x="1531" y="226"/>
                    </a:lnTo>
                    <a:lnTo>
                      <a:pt x="1644" y="226"/>
                    </a:lnTo>
                    <a:lnTo>
                      <a:pt x="1644" y="113"/>
                    </a:lnTo>
                    <a:lnTo>
                      <a:pt x="1701" y="113"/>
                    </a:lnTo>
                    <a:lnTo>
                      <a:pt x="1701" y="0"/>
                    </a:lnTo>
                    <a:lnTo>
                      <a:pt x="1644" y="0"/>
                    </a:lnTo>
                    <a:lnTo>
                      <a:pt x="1644" y="56"/>
                    </a:lnTo>
                    <a:lnTo>
                      <a:pt x="1474" y="56"/>
                    </a:lnTo>
                    <a:lnTo>
                      <a:pt x="1474" y="113"/>
                    </a:lnTo>
                    <a:lnTo>
                      <a:pt x="1361" y="113"/>
                    </a:lnTo>
                    <a:lnTo>
                      <a:pt x="1361" y="170"/>
                    </a:lnTo>
                    <a:lnTo>
                      <a:pt x="1304" y="170"/>
                    </a:lnTo>
                    <a:lnTo>
                      <a:pt x="1304" y="113"/>
                    </a:lnTo>
                    <a:lnTo>
                      <a:pt x="1247" y="113"/>
                    </a:lnTo>
                    <a:lnTo>
                      <a:pt x="1247" y="170"/>
                    </a:lnTo>
                    <a:lnTo>
                      <a:pt x="1077" y="170"/>
                    </a:lnTo>
                    <a:lnTo>
                      <a:pt x="1077" y="226"/>
                    </a:lnTo>
                    <a:lnTo>
                      <a:pt x="1020" y="226"/>
                    </a:lnTo>
                    <a:lnTo>
                      <a:pt x="1020" y="340"/>
                    </a:lnTo>
                    <a:lnTo>
                      <a:pt x="964" y="340"/>
                    </a:lnTo>
                    <a:lnTo>
                      <a:pt x="964" y="396"/>
                    </a:lnTo>
                    <a:lnTo>
                      <a:pt x="850" y="396"/>
                    </a:lnTo>
                    <a:lnTo>
                      <a:pt x="850" y="453"/>
                    </a:lnTo>
                    <a:lnTo>
                      <a:pt x="794" y="453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57" y="680"/>
                    </a:lnTo>
                    <a:lnTo>
                      <a:pt x="57" y="1020"/>
                    </a:lnTo>
                    <a:lnTo>
                      <a:pt x="0" y="1020"/>
                    </a:lnTo>
                    <a:lnTo>
                      <a:pt x="0" y="1077"/>
                    </a:lnTo>
                    <a:lnTo>
                      <a:pt x="57" y="1077"/>
                    </a:lnTo>
                    <a:lnTo>
                      <a:pt x="57" y="1134"/>
                    </a:lnTo>
                    <a:lnTo>
                      <a:pt x="113" y="1134"/>
                    </a:lnTo>
                    <a:lnTo>
                      <a:pt x="113" y="1190"/>
                    </a:lnTo>
                    <a:lnTo>
                      <a:pt x="170" y="1190"/>
                    </a:lnTo>
                    <a:lnTo>
                      <a:pt x="170" y="1247"/>
                    </a:lnTo>
                    <a:lnTo>
                      <a:pt x="227" y="1247"/>
                    </a:lnTo>
                    <a:lnTo>
                      <a:pt x="227" y="1304"/>
                    </a:lnTo>
                    <a:lnTo>
                      <a:pt x="283" y="1304"/>
                    </a:lnTo>
                    <a:lnTo>
                      <a:pt x="283" y="1474"/>
                    </a:lnTo>
                    <a:lnTo>
                      <a:pt x="510" y="1474"/>
                    </a:lnTo>
                    <a:lnTo>
                      <a:pt x="510" y="1417"/>
                    </a:lnTo>
                    <a:lnTo>
                      <a:pt x="567" y="1417"/>
                    </a:lnTo>
                    <a:lnTo>
                      <a:pt x="567" y="1360"/>
                    </a:lnTo>
                    <a:lnTo>
                      <a:pt x="850" y="136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1310" y="1777"/>
                <a:ext cx="1815" cy="1701"/>
              </a:xfrm>
              <a:custGeom>
                <a:avLst/>
                <a:gdLst>
                  <a:gd name="T0" fmla="*/ 624 w 1815"/>
                  <a:gd name="T1" fmla="*/ 340 h 1701"/>
                  <a:gd name="T2" fmla="*/ 511 w 1815"/>
                  <a:gd name="T3" fmla="*/ 396 h 1701"/>
                  <a:gd name="T4" fmla="*/ 397 w 1815"/>
                  <a:gd name="T5" fmla="*/ 453 h 1701"/>
                  <a:gd name="T6" fmla="*/ 341 w 1815"/>
                  <a:gd name="T7" fmla="*/ 396 h 1701"/>
                  <a:gd name="T8" fmla="*/ 227 w 1815"/>
                  <a:gd name="T9" fmla="*/ 340 h 1701"/>
                  <a:gd name="T10" fmla="*/ 57 w 1815"/>
                  <a:gd name="T11" fmla="*/ 567 h 1701"/>
                  <a:gd name="T12" fmla="*/ 0 w 1815"/>
                  <a:gd name="T13" fmla="*/ 737 h 1701"/>
                  <a:gd name="T14" fmla="*/ 57 w 1815"/>
                  <a:gd name="T15" fmla="*/ 907 h 1701"/>
                  <a:gd name="T16" fmla="*/ 170 w 1815"/>
                  <a:gd name="T17" fmla="*/ 963 h 1701"/>
                  <a:gd name="T18" fmla="*/ 341 w 1815"/>
                  <a:gd name="T19" fmla="*/ 1020 h 1701"/>
                  <a:gd name="T20" fmla="*/ 397 w 1815"/>
                  <a:gd name="T21" fmla="*/ 1134 h 1701"/>
                  <a:gd name="T22" fmla="*/ 624 w 1815"/>
                  <a:gd name="T23" fmla="*/ 1247 h 1701"/>
                  <a:gd name="T24" fmla="*/ 737 w 1815"/>
                  <a:gd name="T25" fmla="*/ 1190 h 1701"/>
                  <a:gd name="T26" fmla="*/ 851 w 1815"/>
                  <a:gd name="T27" fmla="*/ 1134 h 1701"/>
                  <a:gd name="T28" fmla="*/ 1078 w 1815"/>
                  <a:gd name="T29" fmla="*/ 1360 h 1701"/>
                  <a:gd name="T30" fmla="*/ 1134 w 1815"/>
                  <a:gd name="T31" fmla="*/ 1417 h 1701"/>
                  <a:gd name="T32" fmla="*/ 1248 w 1815"/>
                  <a:gd name="T33" fmla="*/ 1531 h 1701"/>
                  <a:gd name="T34" fmla="*/ 1191 w 1815"/>
                  <a:gd name="T35" fmla="*/ 1644 h 1701"/>
                  <a:gd name="T36" fmla="*/ 1248 w 1815"/>
                  <a:gd name="T37" fmla="*/ 1701 h 1701"/>
                  <a:gd name="T38" fmla="*/ 1418 w 1815"/>
                  <a:gd name="T39" fmla="*/ 1644 h 1701"/>
                  <a:gd name="T40" fmla="*/ 1645 w 1815"/>
                  <a:gd name="T41" fmla="*/ 1474 h 1701"/>
                  <a:gd name="T42" fmla="*/ 1701 w 1815"/>
                  <a:gd name="T43" fmla="*/ 1304 h 1701"/>
                  <a:gd name="T44" fmla="*/ 1758 w 1815"/>
                  <a:gd name="T45" fmla="*/ 1190 h 1701"/>
                  <a:gd name="T46" fmla="*/ 1815 w 1815"/>
                  <a:gd name="T47" fmla="*/ 1077 h 1701"/>
                  <a:gd name="T48" fmla="*/ 1701 w 1815"/>
                  <a:gd name="T49" fmla="*/ 1134 h 1701"/>
                  <a:gd name="T50" fmla="*/ 1418 w 1815"/>
                  <a:gd name="T51" fmla="*/ 1077 h 1701"/>
                  <a:gd name="T52" fmla="*/ 1304 w 1815"/>
                  <a:gd name="T53" fmla="*/ 907 h 1701"/>
                  <a:gd name="T54" fmla="*/ 1248 w 1815"/>
                  <a:gd name="T55" fmla="*/ 737 h 1701"/>
                  <a:gd name="T56" fmla="*/ 1191 w 1815"/>
                  <a:gd name="T57" fmla="*/ 567 h 1701"/>
                  <a:gd name="T58" fmla="*/ 1304 w 1815"/>
                  <a:gd name="T59" fmla="*/ 453 h 1701"/>
                  <a:gd name="T60" fmla="*/ 1361 w 1815"/>
                  <a:gd name="T61" fmla="*/ 340 h 1701"/>
                  <a:gd name="T62" fmla="*/ 1304 w 1815"/>
                  <a:gd name="T63" fmla="*/ 226 h 1701"/>
                  <a:gd name="T64" fmla="*/ 1134 w 1815"/>
                  <a:gd name="T65" fmla="*/ 56 h 1701"/>
                  <a:gd name="T66" fmla="*/ 1021 w 1815"/>
                  <a:gd name="T67" fmla="*/ 0 h 1701"/>
                  <a:gd name="T68" fmla="*/ 908 w 1815"/>
                  <a:gd name="T69" fmla="*/ 56 h 1701"/>
                  <a:gd name="T70" fmla="*/ 851 w 1815"/>
                  <a:gd name="T71" fmla="*/ 113 h 1701"/>
                  <a:gd name="T72" fmla="*/ 794 w 1815"/>
                  <a:gd name="T73" fmla="*/ 170 h 1701"/>
                  <a:gd name="T74" fmla="*/ 681 w 1815"/>
                  <a:gd name="T75" fmla="*/ 113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15" h="1701">
                    <a:moveTo>
                      <a:pt x="624" y="113"/>
                    </a:moveTo>
                    <a:lnTo>
                      <a:pt x="624" y="340"/>
                    </a:lnTo>
                    <a:lnTo>
                      <a:pt x="511" y="340"/>
                    </a:lnTo>
                    <a:lnTo>
                      <a:pt x="511" y="396"/>
                    </a:lnTo>
                    <a:lnTo>
                      <a:pt x="397" y="396"/>
                    </a:lnTo>
                    <a:lnTo>
                      <a:pt x="397" y="453"/>
                    </a:lnTo>
                    <a:lnTo>
                      <a:pt x="341" y="453"/>
                    </a:lnTo>
                    <a:lnTo>
                      <a:pt x="341" y="396"/>
                    </a:lnTo>
                    <a:lnTo>
                      <a:pt x="284" y="396"/>
                    </a:lnTo>
                    <a:lnTo>
                      <a:pt x="227" y="340"/>
                    </a:lnTo>
                    <a:lnTo>
                      <a:pt x="57" y="34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907"/>
                    </a:lnTo>
                    <a:lnTo>
                      <a:pt x="170" y="907"/>
                    </a:lnTo>
                    <a:lnTo>
                      <a:pt x="170" y="963"/>
                    </a:lnTo>
                    <a:lnTo>
                      <a:pt x="341" y="963"/>
                    </a:lnTo>
                    <a:lnTo>
                      <a:pt x="341" y="1020"/>
                    </a:lnTo>
                    <a:lnTo>
                      <a:pt x="397" y="1020"/>
                    </a:lnTo>
                    <a:lnTo>
                      <a:pt x="397" y="1134"/>
                    </a:lnTo>
                    <a:lnTo>
                      <a:pt x="624" y="1134"/>
                    </a:lnTo>
                    <a:lnTo>
                      <a:pt x="624" y="1247"/>
                    </a:lnTo>
                    <a:lnTo>
                      <a:pt x="737" y="1247"/>
                    </a:lnTo>
                    <a:lnTo>
                      <a:pt x="737" y="1190"/>
                    </a:lnTo>
                    <a:lnTo>
                      <a:pt x="851" y="1190"/>
                    </a:lnTo>
                    <a:lnTo>
                      <a:pt x="851" y="1134"/>
                    </a:lnTo>
                    <a:lnTo>
                      <a:pt x="1078" y="1134"/>
                    </a:lnTo>
                    <a:lnTo>
                      <a:pt x="1078" y="1360"/>
                    </a:lnTo>
                    <a:lnTo>
                      <a:pt x="1134" y="1360"/>
                    </a:lnTo>
                    <a:lnTo>
                      <a:pt x="1134" y="1417"/>
                    </a:lnTo>
                    <a:lnTo>
                      <a:pt x="1248" y="1417"/>
                    </a:lnTo>
                    <a:lnTo>
                      <a:pt x="1248" y="1531"/>
                    </a:lnTo>
                    <a:lnTo>
                      <a:pt x="1191" y="1531"/>
                    </a:lnTo>
                    <a:lnTo>
                      <a:pt x="1191" y="1644"/>
                    </a:lnTo>
                    <a:lnTo>
                      <a:pt x="1248" y="1644"/>
                    </a:lnTo>
                    <a:lnTo>
                      <a:pt x="1248" y="1701"/>
                    </a:lnTo>
                    <a:lnTo>
                      <a:pt x="1418" y="1701"/>
                    </a:lnTo>
                    <a:lnTo>
                      <a:pt x="1418" y="1644"/>
                    </a:lnTo>
                    <a:lnTo>
                      <a:pt x="1645" y="1644"/>
                    </a:lnTo>
                    <a:lnTo>
                      <a:pt x="1645" y="1474"/>
                    </a:lnTo>
                    <a:lnTo>
                      <a:pt x="1701" y="1474"/>
                    </a:lnTo>
                    <a:lnTo>
                      <a:pt x="1701" y="1304"/>
                    </a:lnTo>
                    <a:lnTo>
                      <a:pt x="1758" y="1304"/>
                    </a:lnTo>
                    <a:lnTo>
                      <a:pt x="1758" y="1190"/>
                    </a:lnTo>
                    <a:lnTo>
                      <a:pt x="1815" y="1190"/>
                    </a:lnTo>
                    <a:lnTo>
                      <a:pt x="1815" y="1077"/>
                    </a:lnTo>
                    <a:lnTo>
                      <a:pt x="1701" y="1077"/>
                    </a:lnTo>
                    <a:lnTo>
                      <a:pt x="1701" y="1134"/>
                    </a:lnTo>
                    <a:lnTo>
                      <a:pt x="1418" y="1134"/>
                    </a:lnTo>
                    <a:lnTo>
                      <a:pt x="1418" y="1077"/>
                    </a:lnTo>
                    <a:lnTo>
                      <a:pt x="1304" y="1077"/>
                    </a:lnTo>
                    <a:lnTo>
                      <a:pt x="1304" y="907"/>
                    </a:lnTo>
                    <a:lnTo>
                      <a:pt x="1248" y="907"/>
                    </a:lnTo>
                    <a:lnTo>
                      <a:pt x="1248" y="737"/>
                    </a:lnTo>
                    <a:lnTo>
                      <a:pt x="1191" y="737"/>
                    </a:lnTo>
                    <a:lnTo>
                      <a:pt x="1191" y="567"/>
                    </a:lnTo>
                    <a:lnTo>
                      <a:pt x="1304" y="567"/>
                    </a:lnTo>
                    <a:lnTo>
                      <a:pt x="1304" y="453"/>
                    </a:lnTo>
                    <a:lnTo>
                      <a:pt x="1361" y="453"/>
                    </a:lnTo>
                    <a:lnTo>
                      <a:pt x="1361" y="340"/>
                    </a:lnTo>
                    <a:lnTo>
                      <a:pt x="1304" y="340"/>
                    </a:lnTo>
                    <a:lnTo>
                      <a:pt x="1304" y="226"/>
                    </a:lnTo>
                    <a:lnTo>
                      <a:pt x="1134" y="226"/>
                    </a:lnTo>
                    <a:lnTo>
                      <a:pt x="1134" y="56"/>
                    </a:lnTo>
                    <a:lnTo>
                      <a:pt x="1021" y="56"/>
                    </a:lnTo>
                    <a:lnTo>
                      <a:pt x="1021" y="0"/>
                    </a:lnTo>
                    <a:lnTo>
                      <a:pt x="908" y="0"/>
                    </a:lnTo>
                    <a:lnTo>
                      <a:pt x="908" y="56"/>
                    </a:lnTo>
                    <a:lnTo>
                      <a:pt x="851" y="56"/>
                    </a:lnTo>
                    <a:lnTo>
                      <a:pt x="851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2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2501" y="1890"/>
                <a:ext cx="1588" cy="1021"/>
              </a:xfrm>
              <a:custGeom>
                <a:avLst/>
                <a:gdLst>
                  <a:gd name="T0" fmla="*/ 1304 w 1588"/>
                  <a:gd name="T1" fmla="*/ 0 h 1021"/>
                  <a:gd name="T2" fmla="*/ 1247 w 1588"/>
                  <a:gd name="T3" fmla="*/ 0 h 1021"/>
                  <a:gd name="T4" fmla="*/ 1247 w 1588"/>
                  <a:gd name="T5" fmla="*/ 57 h 1021"/>
                  <a:gd name="T6" fmla="*/ 1191 w 1588"/>
                  <a:gd name="T7" fmla="*/ 57 h 1021"/>
                  <a:gd name="T8" fmla="*/ 1191 w 1588"/>
                  <a:gd name="T9" fmla="*/ 113 h 1021"/>
                  <a:gd name="T10" fmla="*/ 1021 w 1588"/>
                  <a:gd name="T11" fmla="*/ 113 h 1021"/>
                  <a:gd name="T12" fmla="*/ 1021 w 1588"/>
                  <a:gd name="T13" fmla="*/ 340 h 1021"/>
                  <a:gd name="T14" fmla="*/ 964 w 1588"/>
                  <a:gd name="T15" fmla="*/ 340 h 1021"/>
                  <a:gd name="T16" fmla="*/ 964 w 1588"/>
                  <a:gd name="T17" fmla="*/ 397 h 1021"/>
                  <a:gd name="T18" fmla="*/ 907 w 1588"/>
                  <a:gd name="T19" fmla="*/ 397 h 1021"/>
                  <a:gd name="T20" fmla="*/ 907 w 1588"/>
                  <a:gd name="T21" fmla="*/ 340 h 1021"/>
                  <a:gd name="T22" fmla="*/ 624 w 1588"/>
                  <a:gd name="T23" fmla="*/ 340 h 1021"/>
                  <a:gd name="T24" fmla="*/ 624 w 1588"/>
                  <a:gd name="T25" fmla="*/ 397 h 1021"/>
                  <a:gd name="T26" fmla="*/ 567 w 1588"/>
                  <a:gd name="T27" fmla="*/ 397 h 1021"/>
                  <a:gd name="T28" fmla="*/ 567 w 1588"/>
                  <a:gd name="T29" fmla="*/ 340 h 1021"/>
                  <a:gd name="T30" fmla="*/ 510 w 1588"/>
                  <a:gd name="T31" fmla="*/ 340 h 1021"/>
                  <a:gd name="T32" fmla="*/ 510 w 1588"/>
                  <a:gd name="T33" fmla="*/ 283 h 1021"/>
                  <a:gd name="T34" fmla="*/ 170 w 1588"/>
                  <a:gd name="T35" fmla="*/ 283 h 1021"/>
                  <a:gd name="T36" fmla="*/ 170 w 1588"/>
                  <a:gd name="T37" fmla="*/ 340 h 1021"/>
                  <a:gd name="T38" fmla="*/ 113 w 1588"/>
                  <a:gd name="T39" fmla="*/ 340 h 1021"/>
                  <a:gd name="T40" fmla="*/ 113 w 1588"/>
                  <a:gd name="T41" fmla="*/ 454 h 1021"/>
                  <a:gd name="T42" fmla="*/ 0 w 1588"/>
                  <a:gd name="T43" fmla="*/ 454 h 1021"/>
                  <a:gd name="T44" fmla="*/ 0 w 1588"/>
                  <a:gd name="T45" fmla="*/ 624 h 1021"/>
                  <a:gd name="T46" fmla="*/ 57 w 1588"/>
                  <a:gd name="T47" fmla="*/ 624 h 1021"/>
                  <a:gd name="T48" fmla="*/ 57 w 1588"/>
                  <a:gd name="T49" fmla="*/ 794 h 1021"/>
                  <a:gd name="T50" fmla="*/ 113 w 1588"/>
                  <a:gd name="T51" fmla="*/ 794 h 1021"/>
                  <a:gd name="T52" fmla="*/ 113 w 1588"/>
                  <a:gd name="T53" fmla="*/ 964 h 1021"/>
                  <a:gd name="T54" fmla="*/ 227 w 1588"/>
                  <a:gd name="T55" fmla="*/ 964 h 1021"/>
                  <a:gd name="T56" fmla="*/ 227 w 1588"/>
                  <a:gd name="T57" fmla="*/ 1021 h 1021"/>
                  <a:gd name="T58" fmla="*/ 510 w 1588"/>
                  <a:gd name="T59" fmla="*/ 1021 h 1021"/>
                  <a:gd name="T60" fmla="*/ 510 w 1588"/>
                  <a:gd name="T61" fmla="*/ 964 h 1021"/>
                  <a:gd name="T62" fmla="*/ 737 w 1588"/>
                  <a:gd name="T63" fmla="*/ 964 h 1021"/>
                  <a:gd name="T64" fmla="*/ 737 w 1588"/>
                  <a:gd name="T65" fmla="*/ 907 h 1021"/>
                  <a:gd name="T66" fmla="*/ 794 w 1588"/>
                  <a:gd name="T67" fmla="*/ 907 h 1021"/>
                  <a:gd name="T68" fmla="*/ 794 w 1588"/>
                  <a:gd name="T69" fmla="*/ 850 h 1021"/>
                  <a:gd name="T70" fmla="*/ 851 w 1588"/>
                  <a:gd name="T71" fmla="*/ 850 h 1021"/>
                  <a:gd name="T72" fmla="*/ 851 w 1588"/>
                  <a:gd name="T73" fmla="*/ 794 h 1021"/>
                  <a:gd name="T74" fmla="*/ 907 w 1588"/>
                  <a:gd name="T75" fmla="*/ 794 h 1021"/>
                  <a:gd name="T76" fmla="*/ 907 w 1588"/>
                  <a:gd name="T77" fmla="*/ 737 h 1021"/>
                  <a:gd name="T78" fmla="*/ 964 w 1588"/>
                  <a:gd name="T79" fmla="*/ 737 h 1021"/>
                  <a:gd name="T80" fmla="*/ 964 w 1588"/>
                  <a:gd name="T81" fmla="*/ 680 h 1021"/>
                  <a:gd name="T82" fmla="*/ 1077 w 1588"/>
                  <a:gd name="T83" fmla="*/ 680 h 1021"/>
                  <a:gd name="T84" fmla="*/ 1077 w 1588"/>
                  <a:gd name="T85" fmla="*/ 624 h 1021"/>
                  <a:gd name="T86" fmla="*/ 1191 w 1588"/>
                  <a:gd name="T87" fmla="*/ 624 h 1021"/>
                  <a:gd name="T88" fmla="*/ 1191 w 1588"/>
                  <a:gd name="T89" fmla="*/ 567 h 1021"/>
                  <a:gd name="T90" fmla="*/ 1418 w 1588"/>
                  <a:gd name="T91" fmla="*/ 567 h 1021"/>
                  <a:gd name="T92" fmla="*/ 1418 w 1588"/>
                  <a:gd name="T93" fmla="*/ 510 h 1021"/>
                  <a:gd name="T94" fmla="*/ 1474 w 1588"/>
                  <a:gd name="T95" fmla="*/ 510 h 1021"/>
                  <a:gd name="T96" fmla="*/ 1474 w 1588"/>
                  <a:gd name="T97" fmla="*/ 454 h 1021"/>
                  <a:gd name="T98" fmla="*/ 1588 w 1588"/>
                  <a:gd name="T99" fmla="*/ 454 h 1021"/>
                  <a:gd name="T100" fmla="*/ 1588 w 1588"/>
                  <a:gd name="T101" fmla="*/ 397 h 1021"/>
                  <a:gd name="T102" fmla="*/ 1531 w 1588"/>
                  <a:gd name="T103" fmla="*/ 397 h 1021"/>
                  <a:gd name="T104" fmla="*/ 1531 w 1588"/>
                  <a:gd name="T105" fmla="*/ 340 h 1021"/>
                  <a:gd name="T106" fmla="*/ 1588 w 1588"/>
                  <a:gd name="T107" fmla="*/ 340 h 1021"/>
                  <a:gd name="T108" fmla="*/ 1588 w 1588"/>
                  <a:gd name="T109" fmla="*/ 283 h 1021"/>
                  <a:gd name="T110" fmla="*/ 1531 w 1588"/>
                  <a:gd name="T111" fmla="*/ 283 h 1021"/>
                  <a:gd name="T112" fmla="*/ 1531 w 1588"/>
                  <a:gd name="T113" fmla="*/ 170 h 1021"/>
                  <a:gd name="T114" fmla="*/ 1418 w 1588"/>
                  <a:gd name="T115" fmla="*/ 170 h 1021"/>
                  <a:gd name="T116" fmla="*/ 1418 w 1588"/>
                  <a:gd name="T117" fmla="*/ 57 h 1021"/>
                  <a:gd name="T118" fmla="*/ 1361 w 1588"/>
                  <a:gd name="T119" fmla="*/ 57 h 1021"/>
                  <a:gd name="T120" fmla="*/ 1361 w 1588"/>
                  <a:gd name="T121" fmla="*/ 0 h 1021"/>
                  <a:gd name="T122" fmla="*/ 1304 w 1588"/>
                  <a:gd name="T12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88" h="1021">
                    <a:moveTo>
                      <a:pt x="1304" y="0"/>
                    </a:moveTo>
                    <a:lnTo>
                      <a:pt x="1247" y="0"/>
                    </a:lnTo>
                    <a:lnTo>
                      <a:pt x="1247" y="57"/>
                    </a:lnTo>
                    <a:lnTo>
                      <a:pt x="1191" y="57"/>
                    </a:lnTo>
                    <a:lnTo>
                      <a:pt x="1191" y="113"/>
                    </a:lnTo>
                    <a:lnTo>
                      <a:pt x="1021" y="113"/>
                    </a:lnTo>
                    <a:lnTo>
                      <a:pt x="1021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90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13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510" y="1021"/>
                    </a:lnTo>
                    <a:lnTo>
                      <a:pt x="510" y="964"/>
                    </a:lnTo>
                    <a:lnTo>
                      <a:pt x="737" y="964"/>
                    </a:lnTo>
                    <a:lnTo>
                      <a:pt x="737" y="907"/>
                    </a:lnTo>
                    <a:lnTo>
                      <a:pt x="794" y="907"/>
                    </a:lnTo>
                    <a:lnTo>
                      <a:pt x="794" y="850"/>
                    </a:lnTo>
                    <a:lnTo>
                      <a:pt x="851" y="850"/>
                    </a:lnTo>
                    <a:lnTo>
                      <a:pt x="851" y="794"/>
                    </a:lnTo>
                    <a:lnTo>
                      <a:pt x="907" y="794"/>
                    </a:lnTo>
                    <a:lnTo>
                      <a:pt x="907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1077" y="680"/>
                    </a:lnTo>
                    <a:lnTo>
                      <a:pt x="1077" y="624"/>
                    </a:lnTo>
                    <a:lnTo>
                      <a:pt x="1191" y="624"/>
                    </a:lnTo>
                    <a:lnTo>
                      <a:pt x="1191" y="567"/>
                    </a:lnTo>
                    <a:lnTo>
                      <a:pt x="1418" y="567"/>
                    </a:lnTo>
                    <a:lnTo>
                      <a:pt x="1418" y="510"/>
                    </a:lnTo>
                    <a:lnTo>
                      <a:pt x="1474" y="510"/>
                    </a:lnTo>
                    <a:lnTo>
                      <a:pt x="1474" y="454"/>
                    </a:lnTo>
                    <a:lnTo>
                      <a:pt x="1588" y="454"/>
                    </a:lnTo>
                    <a:lnTo>
                      <a:pt x="1588" y="397"/>
                    </a:lnTo>
                    <a:lnTo>
                      <a:pt x="1531" y="397"/>
                    </a:lnTo>
                    <a:lnTo>
                      <a:pt x="1531" y="340"/>
                    </a:lnTo>
                    <a:lnTo>
                      <a:pt x="1588" y="340"/>
                    </a:lnTo>
                    <a:lnTo>
                      <a:pt x="1588" y="283"/>
                    </a:lnTo>
                    <a:lnTo>
                      <a:pt x="1531" y="283"/>
                    </a:lnTo>
                    <a:lnTo>
                      <a:pt x="1531" y="170"/>
                    </a:lnTo>
                    <a:lnTo>
                      <a:pt x="1418" y="170"/>
                    </a:lnTo>
                    <a:lnTo>
                      <a:pt x="1418" y="57"/>
                    </a:lnTo>
                    <a:lnTo>
                      <a:pt x="1361" y="57"/>
                    </a:lnTo>
                    <a:lnTo>
                      <a:pt x="1361" y="0"/>
                    </a:lnTo>
                    <a:lnTo>
                      <a:pt x="130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2955" y="2457"/>
                <a:ext cx="964" cy="1361"/>
              </a:xfrm>
              <a:custGeom>
                <a:avLst/>
                <a:gdLst>
                  <a:gd name="T0" fmla="*/ 964 w 964"/>
                  <a:gd name="T1" fmla="*/ 0 h 1361"/>
                  <a:gd name="T2" fmla="*/ 737 w 964"/>
                  <a:gd name="T3" fmla="*/ 0 h 1361"/>
                  <a:gd name="T4" fmla="*/ 737 w 964"/>
                  <a:gd name="T5" fmla="*/ 57 h 1361"/>
                  <a:gd name="T6" fmla="*/ 623 w 964"/>
                  <a:gd name="T7" fmla="*/ 57 h 1361"/>
                  <a:gd name="T8" fmla="*/ 623 w 964"/>
                  <a:gd name="T9" fmla="*/ 113 h 1361"/>
                  <a:gd name="T10" fmla="*/ 510 w 964"/>
                  <a:gd name="T11" fmla="*/ 113 h 1361"/>
                  <a:gd name="T12" fmla="*/ 510 w 964"/>
                  <a:gd name="T13" fmla="*/ 170 h 1361"/>
                  <a:gd name="T14" fmla="*/ 453 w 964"/>
                  <a:gd name="T15" fmla="*/ 170 h 1361"/>
                  <a:gd name="T16" fmla="*/ 453 w 964"/>
                  <a:gd name="T17" fmla="*/ 227 h 1361"/>
                  <a:gd name="T18" fmla="*/ 397 w 964"/>
                  <a:gd name="T19" fmla="*/ 227 h 1361"/>
                  <a:gd name="T20" fmla="*/ 397 w 964"/>
                  <a:gd name="T21" fmla="*/ 283 h 1361"/>
                  <a:gd name="T22" fmla="*/ 340 w 964"/>
                  <a:gd name="T23" fmla="*/ 283 h 1361"/>
                  <a:gd name="T24" fmla="*/ 340 w 964"/>
                  <a:gd name="T25" fmla="*/ 340 h 1361"/>
                  <a:gd name="T26" fmla="*/ 283 w 964"/>
                  <a:gd name="T27" fmla="*/ 340 h 1361"/>
                  <a:gd name="T28" fmla="*/ 283 w 964"/>
                  <a:gd name="T29" fmla="*/ 397 h 1361"/>
                  <a:gd name="T30" fmla="*/ 170 w 964"/>
                  <a:gd name="T31" fmla="*/ 397 h 1361"/>
                  <a:gd name="T32" fmla="*/ 170 w 964"/>
                  <a:gd name="T33" fmla="*/ 510 h 1361"/>
                  <a:gd name="T34" fmla="*/ 113 w 964"/>
                  <a:gd name="T35" fmla="*/ 510 h 1361"/>
                  <a:gd name="T36" fmla="*/ 113 w 964"/>
                  <a:gd name="T37" fmla="*/ 624 h 1361"/>
                  <a:gd name="T38" fmla="*/ 56 w 964"/>
                  <a:gd name="T39" fmla="*/ 624 h 1361"/>
                  <a:gd name="T40" fmla="*/ 56 w 964"/>
                  <a:gd name="T41" fmla="*/ 794 h 1361"/>
                  <a:gd name="T42" fmla="*/ 0 w 964"/>
                  <a:gd name="T43" fmla="*/ 794 h 1361"/>
                  <a:gd name="T44" fmla="*/ 0 w 964"/>
                  <a:gd name="T45" fmla="*/ 1134 h 1361"/>
                  <a:gd name="T46" fmla="*/ 170 w 964"/>
                  <a:gd name="T47" fmla="*/ 1134 h 1361"/>
                  <a:gd name="T48" fmla="*/ 170 w 964"/>
                  <a:gd name="T49" fmla="*/ 1077 h 1361"/>
                  <a:gd name="T50" fmla="*/ 226 w 964"/>
                  <a:gd name="T51" fmla="*/ 1077 h 1361"/>
                  <a:gd name="T52" fmla="*/ 226 w 964"/>
                  <a:gd name="T53" fmla="*/ 1191 h 1361"/>
                  <a:gd name="T54" fmla="*/ 453 w 964"/>
                  <a:gd name="T55" fmla="*/ 1191 h 1361"/>
                  <a:gd name="T56" fmla="*/ 453 w 964"/>
                  <a:gd name="T57" fmla="*/ 1361 h 1361"/>
                  <a:gd name="T58" fmla="*/ 510 w 964"/>
                  <a:gd name="T59" fmla="*/ 1361 h 1361"/>
                  <a:gd name="T60" fmla="*/ 510 w 964"/>
                  <a:gd name="T61" fmla="*/ 1304 h 1361"/>
                  <a:gd name="T62" fmla="*/ 623 w 964"/>
                  <a:gd name="T63" fmla="*/ 1304 h 1361"/>
                  <a:gd name="T64" fmla="*/ 623 w 964"/>
                  <a:gd name="T65" fmla="*/ 1247 h 1361"/>
                  <a:gd name="T66" fmla="*/ 737 w 964"/>
                  <a:gd name="T67" fmla="*/ 1247 h 1361"/>
                  <a:gd name="T68" fmla="*/ 737 w 964"/>
                  <a:gd name="T69" fmla="*/ 1077 h 1361"/>
                  <a:gd name="T70" fmla="*/ 793 w 964"/>
                  <a:gd name="T71" fmla="*/ 1077 h 1361"/>
                  <a:gd name="T72" fmla="*/ 793 w 964"/>
                  <a:gd name="T73" fmla="*/ 851 h 1361"/>
                  <a:gd name="T74" fmla="*/ 737 w 964"/>
                  <a:gd name="T75" fmla="*/ 851 h 1361"/>
                  <a:gd name="T76" fmla="*/ 737 w 964"/>
                  <a:gd name="T77" fmla="*/ 737 h 1361"/>
                  <a:gd name="T78" fmla="*/ 793 w 964"/>
                  <a:gd name="T79" fmla="*/ 737 h 1361"/>
                  <a:gd name="T80" fmla="*/ 793 w 964"/>
                  <a:gd name="T81" fmla="*/ 680 h 1361"/>
                  <a:gd name="T82" fmla="*/ 737 w 964"/>
                  <a:gd name="T83" fmla="*/ 680 h 1361"/>
                  <a:gd name="T84" fmla="*/ 737 w 964"/>
                  <a:gd name="T85" fmla="*/ 567 h 1361"/>
                  <a:gd name="T86" fmla="*/ 793 w 964"/>
                  <a:gd name="T87" fmla="*/ 567 h 1361"/>
                  <a:gd name="T88" fmla="*/ 793 w 964"/>
                  <a:gd name="T89" fmla="*/ 340 h 1361"/>
                  <a:gd name="T90" fmla="*/ 850 w 964"/>
                  <a:gd name="T91" fmla="*/ 340 h 1361"/>
                  <a:gd name="T92" fmla="*/ 850 w 964"/>
                  <a:gd name="T93" fmla="*/ 227 h 1361"/>
                  <a:gd name="T94" fmla="*/ 907 w 964"/>
                  <a:gd name="T95" fmla="*/ 227 h 1361"/>
                  <a:gd name="T96" fmla="*/ 907 w 964"/>
                  <a:gd name="T97" fmla="*/ 170 h 1361"/>
                  <a:gd name="T98" fmla="*/ 964 w 964"/>
                  <a:gd name="T99" fmla="*/ 170 h 1361"/>
                  <a:gd name="T100" fmla="*/ 964 w 964"/>
                  <a:gd name="T101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1361">
                    <a:moveTo>
                      <a:pt x="964" y="0"/>
                    </a:moveTo>
                    <a:lnTo>
                      <a:pt x="737" y="0"/>
                    </a:lnTo>
                    <a:lnTo>
                      <a:pt x="737" y="57"/>
                    </a:lnTo>
                    <a:lnTo>
                      <a:pt x="623" y="57"/>
                    </a:lnTo>
                    <a:lnTo>
                      <a:pt x="623" y="113"/>
                    </a:lnTo>
                    <a:lnTo>
                      <a:pt x="510" y="113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56" y="794"/>
                    </a:lnTo>
                    <a:lnTo>
                      <a:pt x="0" y="794"/>
                    </a:lnTo>
                    <a:lnTo>
                      <a:pt x="0" y="1134"/>
                    </a:lnTo>
                    <a:lnTo>
                      <a:pt x="170" y="1134"/>
                    </a:lnTo>
                    <a:lnTo>
                      <a:pt x="170" y="1077"/>
                    </a:lnTo>
                    <a:lnTo>
                      <a:pt x="226" y="1077"/>
                    </a:lnTo>
                    <a:lnTo>
                      <a:pt x="226" y="1191"/>
                    </a:lnTo>
                    <a:lnTo>
                      <a:pt x="453" y="1191"/>
                    </a:lnTo>
                    <a:lnTo>
                      <a:pt x="453" y="1361"/>
                    </a:lnTo>
                    <a:lnTo>
                      <a:pt x="510" y="1361"/>
                    </a:lnTo>
                    <a:lnTo>
                      <a:pt x="510" y="1304"/>
                    </a:lnTo>
                    <a:lnTo>
                      <a:pt x="623" y="1304"/>
                    </a:lnTo>
                    <a:lnTo>
                      <a:pt x="623" y="1247"/>
                    </a:lnTo>
                    <a:lnTo>
                      <a:pt x="737" y="1247"/>
                    </a:lnTo>
                    <a:lnTo>
                      <a:pt x="737" y="1077"/>
                    </a:lnTo>
                    <a:lnTo>
                      <a:pt x="793" y="1077"/>
                    </a:lnTo>
                    <a:lnTo>
                      <a:pt x="793" y="851"/>
                    </a:lnTo>
                    <a:lnTo>
                      <a:pt x="737" y="851"/>
                    </a:lnTo>
                    <a:lnTo>
                      <a:pt x="737" y="737"/>
                    </a:lnTo>
                    <a:lnTo>
                      <a:pt x="793" y="737"/>
                    </a:lnTo>
                    <a:lnTo>
                      <a:pt x="793" y="680"/>
                    </a:lnTo>
                    <a:lnTo>
                      <a:pt x="737" y="680"/>
                    </a:lnTo>
                    <a:lnTo>
                      <a:pt x="737" y="567"/>
                    </a:lnTo>
                    <a:lnTo>
                      <a:pt x="793" y="567"/>
                    </a:lnTo>
                    <a:lnTo>
                      <a:pt x="793" y="340"/>
                    </a:lnTo>
                    <a:lnTo>
                      <a:pt x="850" y="340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3352" y="2287"/>
                <a:ext cx="1871" cy="1928"/>
              </a:xfrm>
              <a:custGeom>
                <a:avLst/>
                <a:gdLst>
                  <a:gd name="T0" fmla="*/ 56 w 1871"/>
                  <a:gd name="T1" fmla="*/ 1871 h 1928"/>
                  <a:gd name="T2" fmla="*/ 0 w 1871"/>
                  <a:gd name="T3" fmla="*/ 1701 h 1928"/>
                  <a:gd name="T4" fmla="*/ 56 w 1871"/>
                  <a:gd name="T5" fmla="*/ 1644 h 1928"/>
                  <a:gd name="T6" fmla="*/ 113 w 1871"/>
                  <a:gd name="T7" fmla="*/ 1474 h 1928"/>
                  <a:gd name="T8" fmla="*/ 226 w 1871"/>
                  <a:gd name="T9" fmla="*/ 1417 h 1928"/>
                  <a:gd name="T10" fmla="*/ 340 w 1871"/>
                  <a:gd name="T11" fmla="*/ 1247 h 1928"/>
                  <a:gd name="T12" fmla="*/ 396 w 1871"/>
                  <a:gd name="T13" fmla="*/ 1021 h 1928"/>
                  <a:gd name="T14" fmla="*/ 340 w 1871"/>
                  <a:gd name="T15" fmla="*/ 907 h 1928"/>
                  <a:gd name="T16" fmla="*/ 396 w 1871"/>
                  <a:gd name="T17" fmla="*/ 850 h 1928"/>
                  <a:gd name="T18" fmla="*/ 340 w 1871"/>
                  <a:gd name="T19" fmla="*/ 737 h 1928"/>
                  <a:gd name="T20" fmla="*/ 396 w 1871"/>
                  <a:gd name="T21" fmla="*/ 510 h 1928"/>
                  <a:gd name="T22" fmla="*/ 453 w 1871"/>
                  <a:gd name="T23" fmla="*/ 397 h 1928"/>
                  <a:gd name="T24" fmla="*/ 510 w 1871"/>
                  <a:gd name="T25" fmla="*/ 340 h 1928"/>
                  <a:gd name="T26" fmla="*/ 567 w 1871"/>
                  <a:gd name="T27" fmla="*/ 113 h 1928"/>
                  <a:gd name="T28" fmla="*/ 623 w 1871"/>
                  <a:gd name="T29" fmla="*/ 57 h 1928"/>
                  <a:gd name="T30" fmla="*/ 737 w 1871"/>
                  <a:gd name="T31" fmla="*/ 0 h 1928"/>
                  <a:gd name="T32" fmla="*/ 964 w 1871"/>
                  <a:gd name="T33" fmla="*/ 57 h 1928"/>
                  <a:gd name="T34" fmla="*/ 1247 w 1871"/>
                  <a:gd name="T35" fmla="*/ 113 h 1928"/>
                  <a:gd name="T36" fmla="*/ 1360 w 1871"/>
                  <a:gd name="T37" fmla="*/ 170 h 1928"/>
                  <a:gd name="T38" fmla="*/ 1531 w 1871"/>
                  <a:gd name="T39" fmla="*/ 113 h 1928"/>
                  <a:gd name="T40" fmla="*/ 1814 w 1871"/>
                  <a:gd name="T41" fmla="*/ 227 h 1928"/>
                  <a:gd name="T42" fmla="*/ 1871 w 1871"/>
                  <a:gd name="T43" fmla="*/ 397 h 1928"/>
                  <a:gd name="T44" fmla="*/ 1814 w 1871"/>
                  <a:gd name="T45" fmla="*/ 510 h 1928"/>
                  <a:gd name="T46" fmla="*/ 1587 w 1871"/>
                  <a:gd name="T47" fmla="*/ 624 h 1928"/>
                  <a:gd name="T48" fmla="*/ 1531 w 1871"/>
                  <a:gd name="T49" fmla="*/ 680 h 1928"/>
                  <a:gd name="T50" fmla="*/ 1360 w 1871"/>
                  <a:gd name="T51" fmla="*/ 624 h 1928"/>
                  <a:gd name="T52" fmla="*/ 1190 w 1871"/>
                  <a:gd name="T53" fmla="*/ 680 h 1928"/>
                  <a:gd name="T54" fmla="*/ 1134 w 1871"/>
                  <a:gd name="T55" fmla="*/ 850 h 1928"/>
                  <a:gd name="T56" fmla="*/ 964 w 1871"/>
                  <a:gd name="T57" fmla="*/ 907 h 1928"/>
                  <a:gd name="T58" fmla="*/ 1020 w 1871"/>
                  <a:gd name="T59" fmla="*/ 964 h 1928"/>
                  <a:gd name="T60" fmla="*/ 964 w 1871"/>
                  <a:gd name="T61" fmla="*/ 1077 h 1928"/>
                  <a:gd name="T62" fmla="*/ 907 w 1871"/>
                  <a:gd name="T63" fmla="*/ 1191 h 1928"/>
                  <a:gd name="T64" fmla="*/ 850 w 1871"/>
                  <a:gd name="T65" fmla="*/ 1361 h 1928"/>
                  <a:gd name="T66" fmla="*/ 964 w 1871"/>
                  <a:gd name="T67" fmla="*/ 1474 h 1928"/>
                  <a:gd name="T68" fmla="*/ 1077 w 1871"/>
                  <a:gd name="T69" fmla="*/ 1531 h 1928"/>
                  <a:gd name="T70" fmla="*/ 850 w 1871"/>
                  <a:gd name="T71" fmla="*/ 1588 h 1928"/>
                  <a:gd name="T72" fmla="*/ 793 w 1871"/>
                  <a:gd name="T73" fmla="*/ 1701 h 1928"/>
                  <a:gd name="T74" fmla="*/ 737 w 1871"/>
                  <a:gd name="T75" fmla="*/ 1758 h 1928"/>
                  <a:gd name="T76" fmla="*/ 623 w 1871"/>
                  <a:gd name="T77" fmla="*/ 1701 h 1928"/>
                  <a:gd name="T78" fmla="*/ 453 w 1871"/>
                  <a:gd name="T79" fmla="*/ 1758 h 1928"/>
                  <a:gd name="T80" fmla="*/ 396 w 1871"/>
                  <a:gd name="T81" fmla="*/ 1871 h 1928"/>
                  <a:gd name="T82" fmla="*/ 283 w 1871"/>
                  <a:gd name="T83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71" h="1928">
                    <a:moveTo>
                      <a:pt x="56" y="1928"/>
                    </a:moveTo>
                    <a:lnTo>
                      <a:pt x="56" y="1871"/>
                    </a:lnTo>
                    <a:lnTo>
                      <a:pt x="0" y="1871"/>
                    </a:lnTo>
                    <a:lnTo>
                      <a:pt x="0" y="1701"/>
                    </a:lnTo>
                    <a:lnTo>
                      <a:pt x="56" y="1701"/>
                    </a:lnTo>
                    <a:lnTo>
                      <a:pt x="56" y="1644"/>
                    </a:lnTo>
                    <a:lnTo>
                      <a:pt x="113" y="1644"/>
                    </a:lnTo>
                    <a:lnTo>
                      <a:pt x="113" y="1474"/>
                    </a:lnTo>
                    <a:lnTo>
                      <a:pt x="226" y="1474"/>
                    </a:lnTo>
                    <a:lnTo>
                      <a:pt x="226" y="1417"/>
                    </a:lnTo>
                    <a:lnTo>
                      <a:pt x="340" y="1417"/>
                    </a:lnTo>
                    <a:lnTo>
                      <a:pt x="340" y="1247"/>
                    </a:lnTo>
                    <a:lnTo>
                      <a:pt x="396" y="1247"/>
                    </a:lnTo>
                    <a:lnTo>
                      <a:pt x="396" y="1021"/>
                    </a:lnTo>
                    <a:lnTo>
                      <a:pt x="340" y="1021"/>
                    </a:lnTo>
                    <a:lnTo>
                      <a:pt x="340" y="907"/>
                    </a:lnTo>
                    <a:lnTo>
                      <a:pt x="396" y="907"/>
                    </a:lnTo>
                    <a:lnTo>
                      <a:pt x="396" y="850"/>
                    </a:lnTo>
                    <a:lnTo>
                      <a:pt x="340" y="850"/>
                    </a:lnTo>
                    <a:lnTo>
                      <a:pt x="340" y="737"/>
                    </a:lnTo>
                    <a:lnTo>
                      <a:pt x="396" y="737"/>
                    </a:lnTo>
                    <a:lnTo>
                      <a:pt x="396" y="510"/>
                    </a:lnTo>
                    <a:lnTo>
                      <a:pt x="453" y="510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623" y="113"/>
                    </a:lnTo>
                    <a:lnTo>
                      <a:pt x="623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247" y="57"/>
                    </a:lnTo>
                    <a:lnTo>
                      <a:pt x="1247" y="113"/>
                    </a:lnTo>
                    <a:lnTo>
                      <a:pt x="1360" y="113"/>
                    </a:lnTo>
                    <a:lnTo>
                      <a:pt x="1360" y="170"/>
                    </a:lnTo>
                    <a:lnTo>
                      <a:pt x="1531" y="170"/>
                    </a:lnTo>
                    <a:lnTo>
                      <a:pt x="1531" y="113"/>
                    </a:lnTo>
                    <a:lnTo>
                      <a:pt x="1814" y="113"/>
                    </a:lnTo>
                    <a:lnTo>
                      <a:pt x="1814" y="227"/>
                    </a:lnTo>
                    <a:lnTo>
                      <a:pt x="1871" y="227"/>
                    </a:lnTo>
                    <a:lnTo>
                      <a:pt x="1871" y="397"/>
                    </a:lnTo>
                    <a:lnTo>
                      <a:pt x="1814" y="397"/>
                    </a:lnTo>
                    <a:lnTo>
                      <a:pt x="1814" y="510"/>
                    </a:lnTo>
                    <a:lnTo>
                      <a:pt x="1587" y="510"/>
                    </a:lnTo>
                    <a:lnTo>
                      <a:pt x="1587" y="624"/>
                    </a:lnTo>
                    <a:lnTo>
                      <a:pt x="1531" y="624"/>
                    </a:lnTo>
                    <a:lnTo>
                      <a:pt x="1531" y="680"/>
                    </a:lnTo>
                    <a:lnTo>
                      <a:pt x="1360" y="680"/>
                    </a:lnTo>
                    <a:lnTo>
                      <a:pt x="1360" y="624"/>
                    </a:lnTo>
                    <a:lnTo>
                      <a:pt x="1190" y="624"/>
                    </a:lnTo>
                    <a:lnTo>
                      <a:pt x="1190" y="680"/>
                    </a:lnTo>
                    <a:lnTo>
                      <a:pt x="1134" y="680"/>
                    </a:lnTo>
                    <a:lnTo>
                      <a:pt x="1134" y="850"/>
                    </a:lnTo>
                    <a:lnTo>
                      <a:pt x="964" y="850"/>
                    </a:lnTo>
                    <a:lnTo>
                      <a:pt x="964" y="907"/>
                    </a:lnTo>
                    <a:lnTo>
                      <a:pt x="1020" y="907"/>
                    </a:lnTo>
                    <a:lnTo>
                      <a:pt x="1020" y="964"/>
                    </a:lnTo>
                    <a:lnTo>
                      <a:pt x="964" y="964"/>
                    </a:lnTo>
                    <a:lnTo>
                      <a:pt x="964" y="1077"/>
                    </a:lnTo>
                    <a:lnTo>
                      <a:pt x="907" y="1077"/>
                    </a:lnTo>
                    <a:lnTo>
                      <a:pt x="907" y="1191"/>
                    </a:lnTo>
                    <a:lnTo>
                      <a:pt x="850" y="1191"/>
                    </a:lnTo>
                    <a:lnTo>
                      <a:pt x="850" y="1361"/>
                    </a:lnTo>
                    <a:lnTo>
                      <a:pt x="964" y="1361"/>
                    </a:lnTo>
                    <a:lnTo>
                      <a:pt x="964" y="1474"/>
                    </a:lnTo>
                    <a:lnTo>
                      <a:pt x="1077" y="1474"/>
                    </a:lnTo>
                    <a:lnTo>
                      <a:pt x="1077" y="1531"/>
                    </a:lnTo>
                    <a:lnTo>
                      <a:pt x="850" y="1531"/>
                    </a:lnTo>
                    <a:lnTo>
                      <a:pt x="850" y="1588"/>
                    </a:lnTo>
                    <a:lnTo>
                      <a:pt x="793" y="1588"/>
                    </a:lnTo>
                    <a:lnTo>
                      <a:pt x="793" y="1701"/>
                    </a:lnTo>
                    <a:lnTo>
                      <a:pt x="737" y="1701"/>
                    </a:lnTo>
                    <a:lnTo>
                      <a:pt x="737" y="1758"/>
                    </a:lnTo>
                    <a:lnTo>
                      <a:pt x="623" y="1758"/>
                    </a:lnTo>
                    <a:lnTo>
                      <a:pt x="623" y="1701"/>
                    </a:lnTo>
                    <a:lnTo>
                      <a:pt x="453" y="1701"/>
                    </a:lnTo>
                    <a:lnTo>
                      <a:pt x="453" y="1758"/>
                    </a:lnTo>
                    <a:lnTo>
                      <a:pt x="396" y="1758"/>
                    </a:lnTo>
                    <a:lnTo>
                      <a:pt x="396" y="1871"/>
                    </a:lnTo>
                    <a:lnTo>
                      <a:pt x="283" y="1871"/>
                    </a:lnTo>
                    <a:lnTo>
                      <a:pt x="283" y="1928"/>
                    </a:lnTo>
                    <a:lnTo>
                      <a:pt x="56" y="19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4" name="グループ化 153"/>
            <p:cNvGrpSpPr/>
            <p:nvPr/>
          </p:nvGrpSpPr>
          <p:grpSpPr>
            <a:xfrm>
              <a:off x="6767928" y="5461720"/>
              <a:ext cx="2137262" cy="2119774"/>
              <a:chOff x="6767928" y="5461720"/>
              <a:chExt cx="2137262" cy="2119774"/>
            </a:xfrm>
          </p:grpSpPr>
          <p:sp>
            <p:nvSpPr>
              <p:cNvPr id="155" name="正方形/長方形 154"/>
              <p:cNvSpPr/>
              <p:nvPr/>
            </p:nvSpPr>
            <p:spPr>
              <a:xfrm>
                <a:off x="7430438" y="582651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7676660" y="650400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上京区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8043862" y="56372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左京区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7803400" y="670997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中京区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8034984" y="692152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東山区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7504112" y="68639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下京区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7647187" y="7117964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6767928" y="546172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右京区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7882622" y="730449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伏見区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8258859" y="710964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山科区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6977747" y="695288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西京区</a:t>
                </a:r>
              </a:p>
            </p:txBody>
          </p:sp>
        </p:grpSp>
        <p:grpSp>
          <p:nvGrpSpPr>
            <p:cNvPr id="166" name="グループ化 165"/>
            <p:cNvGrpSpPr/>
            <p:nvPr/>
          </p:nvGrpSpPr>
          <p:grpSpPr>
            <a:xfrm>
              <a:off x="2425425" y="492897"/>
              <a:ext cx="8008984" cy="8846267"/>
              <a:chOff x="2425425" y="492897"/>
              <a:chExt cx="8008984" cy="8846267"/>
            </a:xfrm>
          </p:grpSpPr>
          <p:sp>
            <p:nvSpPr>
              <p:cNvPr id="167" name="正方形/長方形 166"/>
              <p:cNvSpPr/>
              <p:nvPr/>
            </p:nvSpPr>
            <p:spPr>
              <a:xfrm>
                <a:off x="7501377" y="61779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京都市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2951089" y="37197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福知山市</a:t>
                </a: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4623241" y="29559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舞鶴市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4580789" y="38403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綾部市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8364999" y="76118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宇治市</a:t>
                </a: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3916685" y="16893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宮津市</a:t>
                </a: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6206002" y="66978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亀岡市</a:t>
                </a: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8007569" y="8144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城陽市</a:t>
                </a: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6993710" y="71931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向日市</a:t>
                </a: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6589777" y="744855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長岡京市</a:t>
                </a: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7172779" y="8015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八幡市</a:t>
                </a: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7374846" y="841276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京田辺市</a:t>
                </a: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2425425" y="12891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京丹後市</a:t>
                </a:r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6086123" y="47493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南丹市</a:t>
                </a: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8218823" y="88774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木津川市</a:t>
                </a: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6657295" y="767080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大山崎町</a:t>
                </a: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7518236" y="768846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久御山町</a:t>
                </a: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8190131" y="8490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井手町</a:t>
                </a:r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8696329" y="795833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宇治田原町</a:t>
                </a:r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9012253" y="9031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笠置町</a:t>
                </a:r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8864824" y="84536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和束町</a:t>
                </a:r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7529022" y="89029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精華町</a:t>
                </a:r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9505950" y="888575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南山城村</a:t>
                </a:r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4945970" y="490324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京丹波町</a:t>
                </a:r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4167746" y="49289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伊根町</a:t>
                </a:r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2772004" y="23409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与謝野町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720850" y="300038"/>
            <a:ext cx="8713559" cy="9180512"/>
            <a:chOff x="1720850" y="300038"/>
            <a:chExt cx="8713559" cy="9180512"/>
          </a:xfrm>
        </p:grpSpPr>
        <p:grpSp>
          <p:nvGrpSpPr>
            <p:cNvPr id="13487" name="Group 175"/>
            <p:cNvGrpSpPr>
              <a:grpSpLocks/>
            </p:cNvGrpSpPr>
            <p:nvPr/>
          </p:nvGrpSpPr>
          <p:grpSpPr bwMode="auto">
            <a:xfrm>
              <a:off x="6580188" y="4260850"/>
              <a:ext cx="2160587" cy="3600450"/>
              <a:chOff x="4145" y="2684"/>
              <a:chExt cx="1361" cy="2268"/>
            </a:xfrm>
          </p:grpSpPr>
          <p:sp>
            <p:nvSpPr>
              <p:cNvPr id="13445" name="Rectangle 133"/>
              <p:cNvSpPr>
                <a:spLocks noChangeArrowheads="1"/>
              </p:cNvSpPr>
              <p:nvPr/>
            </p:nvSpPr>
            <p:spPr bwMode="auto">
              <a:xfrm>
                <a:off x="4939" y="4158"/>
                <a:ext cx="22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6" name="Rectangle 134"/>
              <p:cNvSpPr>
                <a:spLocks noChangeArrowheads="1"/>
              </p:cNvSpPr>
              <p:nvPr/>
            </p:nvSpPr>
            <p:spPr bwMode="auto">
              <a:xfrm>
                <a:off x="4939" y="4271"/>
                <a:ext cx="22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Rectangle 135"/>
              <p:cNvSpPr>
                <a:spLocks noChangeArrowheads="1"/>
              </p:cNvSpPr>
              <p:nvPr/>
            </p:nvSpPr>
            <p:spPr bwMode="auto">
              <a:xfrm>
                <a:off x="4939" y="4385"/>
                <a:ext cx="22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Rectangle 136"/>
              <p:cNvSpPr>
                <a:spLocks noChangeArrowheads="1"/>
              </p:cNvSpPr>
              <p:nvPr/>
            </p:nvSpPr>
            <p:spPr bwMode="auto">
              <a:xfrm>
                <a:off x="5166" y="4271"/>
                <a:ext cx="113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4826" y="4498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114 h 227"/>
                  <a:gd name="T6" fmla="*/ 113 w 227"/>
                  <a:gd name="T7" fmla="*/ 114 h 227"/>
                  <a:gd name="T8" fmla="*/ 113 w 227"/>
                  <a:gd name="T9" fmla="*/ 227 h 227"/>
                  <a:gd name="T10" fmla="*/ 227 w 227"/>
                  <a:gd name="T11" fmla="*/ 227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Freeform 139"/>
              <p:cNvSpPr>
                <a:spLocks/>
              </p:cNvSpPr>
              <p:nvPr/>
            </p:nvSpPr>
            <p:spPr bwMode="auto">
              <a:xfrm>
                <a:off x="4826" y="4498"/>
                <a:ext cx="680" cy="454"/>
              </a:xfrm>
              <a:custGeom>
                <a:avLst/>
                <a:gdLst>
                  <a:gd name="T0" fmla="*/ 0 w 680"/>
                  <a:gd name="T1" fmla="*/ 227 h 454"/>
                  <a:gd name="T2" fmla="*/ 0 w 680"/>
                  <a:gd name="T3" fmla="*/ 454 h 454"/>
                  <a:gd name="T4" fmla="*/ 113 w 680"/>
                  <a:gd name="T5" fmla="*/ 454 h 454"/>
                  <a:gd name="T6" fmla="*/ 113 w 680"/>
                  <a:gd name="T7" fmla="*/ 340 h 454"/>
                  <a:gd name="T8" fmla="*/ 340 w 680"/>
                  <a:gd name="T9" fmla="*/ 340 h 454"/>
                  <a:gd name="T10" fmla="*/ 340 w 680"/>
                  <a:gd name="T11" fmla="*/ 227 h 454"/>
                  <a:gd name="T12" fmla="*/ 680 w 680"/>
                  <a:gd name="T13" fmla="*/ 227 h 454"/>
                  <a:gd name="T14" fmla="*/ 680 w 680"/>
                  <a:gd name="T15" fmla="*/ 114 h 454"/>
                  <a:gd name="T16" fmla="*/ 453 w 680"/>
                  <a:gd name="T17" fmla="*/ 114 h 454"/>
                  <a:gd name="T18" fmla="*/ 453 w 680"/>
                  <a:gd name="T19" fmla="*/ 0 h 454"/>
                  <a:gd name="T20" fmla="*/ 227 w 680"/>
                  <a:gd name="T21" fmla="*/ 0 h 454"/>
                  <a:gd name="T22" fmla="*/ 227 w 680"/>
                  <a:gd name="T23" fmla="*/ 227 h 454"/>
                  <a:gd name="T24" fmla="*/ 0 w 680"/>
                  <a:gd name="T25" fmla="*/ 22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454">
                    <a:moveTo>
                      <a:pt x="0" y="227"/>
                    </a:move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Freeform 157"/>
              <p:cNvSpPr>
                <a:spLocks/>
              </p:cNvSpPr>
              <p:nvPr/>
            </p:nvSpPr>
            <p:spPr bwMode="auto">
              <a:xfrm>
                <a:off x="5279" y="4271"/>
                <a:ext cx="227" cy="341"/>
              </a:xfrm>
              <a:custGeom>
                <a:avLst/>
                <a:gdLst>
                  <a:gd name="T0" fmla="*/ 0 w 227"/>
                  <a:gd name="T1" fmla="*/ 0 h 341"/>
                  <a:gd name="T2" fmla="*/ 0 w 227"/>
                  <a:gd name="T3" fmla="*/ 341 h 341"/>
                  <a:gd name="T4" fmla="*/ 227 w 227"/>
                  <a:gd name="T5" fmla="*/ 341 h 341"/>
                  <a:gd name="T6" fmla="*/ 227 w 227"/>
                  <a:gd name="T7" fmla="*/ 114 h 341"/>
                  <a:gd name="T8" fmla="*/ 114 w 227"/>
                  <a:gd name="T9" fmla="*/ 114 h 341"/>
                  <a:gd name="T10" fmla="*/ 114 w 227"/>
                  <a:gd name="T11" fmla="*/ 0 h 341"/>
                  <a:gd name="T12" fmla="*/ 0 w 227"/>
                  <a:gd name="T1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1">
                    <a:moveTo>
                      <a:pt x="0" y="0"/>
                    </a:move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0" name="Freeform 158"/>
              <p:cNvSpPr>
                <a:spLocks/>
              </p:cNvSpPr>
              <p:nvPr/>
            </p:nvSpPr>
            <p:spPr bwMode="auto">
              <a:xfrm>
                <a:off x="4372" y="4271"/>
                <a:ext cx="567" cy="454"/>
              </a:xfrm>
              <a:custGeom>
                <a:avLst/>
                <a:gdLst>
                  <a:gd name="T0" fmla="*/ 567 w 567"/>
                  <a:gd name="T1" fmla="*/ 114 h 454"/>
                  <a:gd name="T2" fmla="*/ 454 w 567"/>
                  <a:gd name="T3" fmla="*/ 114 h 454"/>
                  <a:gd name="T4" fmla="*/ 454 w 567"/>
                  <a:gd name="T5" fmla="*/ 0 h 454"/>
                  <a:gd name="T6" fmla="*/ 227 w 567"/>
                  <a:gd name="T7" fmla="*/ 0 h 454"/>
                  <a:gd name="T8" fmla="*/ 227 w 567"/>
                  <a:gd name="T9" fmla="*/ 114 h 454"/>
                  <a:gd name="T10" fmla="*/ 114 w 567"/>
                  <a:gd name="T11" fmla="*/ 114 h 454"/>
                  <a:gd name="T12" fmla="*/ 114 w 567"/>
                  <a:gd name="T13" fmla="*/ 227 h 454"/>
                  <a:gd name="T14" fmla="*/ 114 w 567"/>
                  <a:gd name="T15" fmla="*/ 341 h 454"/>
                  <a:gd name="T16" fmla="*/ 0 w 567"/>
                  <a:gd name="T17" fmla="*/ 341 h 454"/>
                  <a:gd name="T18" fmla="*/ 0 w 567"/>
                  <a:gd name="T19" fmla="*/ 454 h 454"/>
                  <a:gd name="T20" fmla="*/ 340 w 567"/>
                  <a:gd name="T21" fmla="*/ 454 h 454"/>
                  <a:gd name="T22" fmla="*/ 340 w 567"/>
                  <a:gd name="T23" fmla="*/ 341 h 454"/>
                  <a:gd name="T24" fmla="*/ 454 w 567"/>
                  <a:gd name="T25" fmla="*/ 341 h 454"/>
                  <a:gd name="T26" fmla="*/ 454 w 567"/>
                  <a:gd name="T27" fmla="*/ 227 h 454"/>
                  <a:gd name="T28" fmla="*/ 567 w 567"/>
                  <a:gd name="T29" fmla="*/ 227 h 454"/>
                  <a:gd name="T30" fmla="*/ 567 w 567"/>
                  <a:gd name="T3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7" h="454">
                    <a:moveTo>
                      <a:pt x="567" y="114"/>
                    </a:moveTo>
                    <a:lnTo>
                      <a:pt x="454" y="114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Freeform 159"/>
              <p:cNvSpPr>
                <a:spLocks/>
              </p:cNvSpPr>
              <p:nvPr/>
            </p:nvSpPr>
            <p:spPr bwMode="auto">
              <a:xfrm>
                <a:off x="4599" y="3478"/>
                <a:ext cx="567" cy="680"/>
              </a:xfrm>
              <a:custGeom>
                <a:avLst/>
                <a:gdLst>
                  <a:gd name="T0" fmla="*/ 340 w 567"/>
                  <a:gd name="T1" fmla="*/ 680 h 680"/>
                  <a:gd name="T2" fmla="*/ 227 w 567"/>
                  <a:gd name="T3" fmla="*/ 680 h 680"/>
                  <a:gd name="T4" fmla="*/ 227 w 567"/>
                  <a:gd name="T5" fmla="*/ 453 h 680"/>
                  <a:gd name="T6" fmla="*/ 0 w 567"/>
                  <a:gd name="T7" fmla="*/ 453 h 680"/>
                  <a:gd name="T8" fmla="*/ 0 w 567"/>
                  <a:gd name="T9" fmla="*/ 226 h 680"/>
                  <a:gd name="T10" fmla="*/ 113 w 567"/>
                  <a:gd name="T11" fmla="*/ 226 h 680"/>
                  <a:gd name="T12" fmla="*/ 113 w 567"/>
                  <a:gd name="T13" fmla="*/ 0 h 680"/>
                  <a:gd name="T14" fmla="*/ 454 w 567"/>
                  <a:gd name="T15" fmla="*/ 0 h 680"/>
                  <a:gd name="T16" fmla="*/ 454 w 567"/>
                  <a:gd name="T17" fmla="*/ 453 h 680"/>
                  <a:gd name="T18" fmla="*/ 567 w 567"/>
                  <a:gd name="T19" fmla="*/ 453 h 680"/>
                  <a:gd name="T20" fmla="*/ 567 w 567"/>
                  <a:gd name="T21" fmla="*/ 680 h 680"/>
                  <a:gd name="T22" fmla="*/ 340 w 567"/>
                  <a:gd name="T23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7" h="680">
                    <a:moveTo>
                      <a:pt x="340" y="680"/>
                    </a:moveTo>
                    <a:lnTo>
                      <a:pt x="227" y="680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454" y="0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680"/>
                    </a:lnTo>
                    <a:lnTo>
                      <a:pt x="34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4939" y="2684"/>
                <a:ext cx="567" cy="1587"/>
              </a:xfrm>
              <a:custGeom>
                <a:avLst/>
                <a:gdLst>
                  <a:gd name="T0" fmla="*/ 454 w 567"/>
                  <a:gd name="T1" fmla="*/ 1587 h 1587"/>
                  <a:gd name="T2" fmla="*/ 227 w 567"/>
                  <a:gd name="T3" fmla="*/ 1587 h 1587"/>
                  <a:gd name="T4" fmla="*/ 227 w 567"/>
                  <a:gd name="T5" fmla="*/ 1247 h 1587"/>
                  <a:gd name="T6" fmla="*/ 114 w 567"/>
                  <a:gd name="T7" fmla="*/ 1247 h 1587"/>
                  <a:gd name="T8" fmla="*/ 114 w 567"/>
                  <a:gd name="T9" fmla="*/ 907 h 1587"/>
                  <a:gd name="T10" fmla="*/ 227 w 567"/>
                  <a:gd name="T11" fmla="*/ 907 h 1587"/>
                  <a:gd name="T12" fmla="*/ 227 w 567"/>
                  <a:gd name="T13" fmla="*/ 680 h 1587"/>
                  <a:gd name="T14" fmla="*/ 114 w 567"/>
                  <a:gd name="T15" fmla="*/ 680 h 1587"/>
                  <a:gd name="T16" fmla="*/ 114 w 567"/>
                  <a:gd name="T17" fmla="*/ 453 h 1587"/>
                  <a:gd name="T18" fmla="*/ 227 w 567"/>
                  <a:gd name="T19" fmla="*/ 453 h 1587"/>
                  <a:gd name="T20" fmla="*/ 227 w 567"/>
                  <a:gd name="T21" fmla="*/ 340 h 1587"/>
                  <a:gd name="T22" fmla="*/ 0 w 567"/>
                  <a:gd name="T23" fmla="*/ 340 h 1587"/>
                  <a:gd name="T24" fmla="*/ 0 w 567"/>
                  <a:gd name="T25" fmla="*/ 113 h 1587"/>
                  <a:gd name="T26" fmla="*/ 227 w 567"/>
                  <a:gd name="T27" fmla="*/ 113 h 1587"/>
                  <a:gd name="T28" fmla="*/ 227 w 567"/>
                  <a:gd name="T29" fmla="*/ 0 h 1587"/>
                  <a:gd name="T30" fmla="*/ 454 w 567"/>
                  <a:gd name="T31" fmla="*/ 0 h 1587"/>
                  <a:gd name="T32" fmla="*/ 454 w 567"/>
                  <a:gd name="T33" fmla="*/ 113 h 1587"/>
                  <a:gd name="T34" fmla="*/ 567 w 567"/>
                  <a:gd name="T35" fmla="*/ 113 h 1587"/>
                  <a:gd name="T36" fmla="*/ 567 w 567"/>
                  <a:gd name="T37" fmla="*/ 340 h 1587"/>
                  <a:gd name="T38" fmla="*/ 454 w 567"/>
                  <a:gd name="T39" fmla="*/ 340 h 1587"/>
                  <a:gd name="T40" fmla="*/ 454 w 567"/>
                  <a:gd name="T41" fmla="*/ 680 h 1587"/>
                  <a:gd name="T42" fmla="*/ 567 w 567"/>
                  <a:gd name="T43" fmla="*/ 680 h 1587"/>
                  <a:gd name="T44" fmla="*/ 567 w 567"/>
                  <a:gd name="T45" fmla="*/ 1134 h 1587"/>
                  <a:gd name="T46" fmla="*/ 454 w 567"/>
                  <a:gd name="T47" fmla="*/ 1134 h 1587"/>
                  <a:gd name="T48" fmla="*/ 454 w 567"/>
                  <a:gd name="T49" fmla="*/ 1587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1587">
                    <a:moveTo>
                      <a:pt x="454" y="1587"/>
                    </a:moveTo>
                    <a:lnTo>
                      <a:pt x="227" y="1587"/>
                    </a:lnTo>
                    <a:lnTo>
                      <a:pt x="227" y="1247"/>
                    </a:lnTo>
                    <a:lnTo>
                      <a:pt x="114" y="1247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680"/>
                    </a:lnTo>
                    <a:lnTo>
                      <a:pt x="114" y="680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58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Freeform 161"/>
              <p:cNvSpPr>
                <a:spLocks/>
              </p:cNvSpPr>
              <p:nvPr/>
            </p:nvSpPr>
            <p:spPr bwMode="auto">
              <a:xfrm>
                <a:off x="4145" y="2911"/>
                <a:ext cx="1021" cy="1474"/>
              </a:xfrm>
              <a:custGeom>
                <a:avLst/>
                <a:gdLst>
                  <a:gd name="T0" fmla="*/ 454 w 1021"/>
                  <a:gd name="T1" fmla="*/ 1360 h 1474"/>
                  <a:gd name="T2" fmla="*/ 681 w 1021"/>
                  <a:gd name="T3" fmla="*/ 1360 h 1474"/>
                  <a:gd name="T4" fmla="*/ 681 w 1021"/>
                  <a:gd name="T5" fmla="*/ 1474 h 1474"/>
                  <a:gd name="T6" fmla="*/ 794 w 1021"/>
                  <a:gd name="T7" fmla="*/ 1474 h 1474"/>
                  <a:gd name="T8" fmla="*/ 794 w 1021"/>
                  <a:gd name="T9" fmla="*/ 1247 h 1474"/>
                  <a:gd name="T10" fmla="*/ 681 w 1021"/>
                  <a:gd name="T11" fmla="*/ 1247 h 1474"/>
                  <a:gd name="T12" fmla="*/ 681 w 1021"/>
                  <a:gd name="T13" fmla="*/ 1020 h 1474"/>
                  <a:gd name="T14" fmla="*/ 454 w 1021"/>
                  <a:gd name="T15" fmla="*/ 1020 h 1474"/>
                  <a:gd name="T16" fmla="*/ 454 w 1021"/>
                  <a:gd name="T17" fmla="*/ 793 h 1474"/>
                  <a:gd name="T18" fmla="*/ 567 w 1021"/>
                  <a:gd name="T19" fmla="*/ 793 h 1474"/>
                  <a:gd name="T20" fmla="*/ 567 w 1021"/>
                  <a:gd name="T21" fmla="*/ 567 h 1474"/>
                  <a:gd name="T22" fmla="*/ 908 w 1021"/>
                  <a:gd name="T23" fmla="*/ 567 h 1474"/>
                  <a:gd name="T24" fmla="*/ 908 w 1021"/>
                  <a:gd name="T25" fmla="*/ 680 h 1474"/>
                  <a:gd name="T26" fmla="*/ 1021 w 1021"/>
                  <a:gd name="T27" fmla="*/ 680 h 1474"/>
                  <a:gd name="T28" fmla="*/ 1021 w 1021"/>
                  <a:gd name="T29" fmla="*/ 453 h 1474"/>
                  <a:gd name="T30" fmla="*/ 908 w 1021"/>
                  <a:gd name="T31" fmla="*/ 453 h 1474"/>
                  <a:gd name="T32" fmla="*/ 908 w 1021"/>
                  <a:gd name="T33" fmla="*/ 226 h 1474"/>
                  <a:gd name="T34" fmla="*/ 1021 w 1021"/>
                  <a:gd name="T35" fmla="*/ 226 h 1474"/>
                  <a:gd name="T36" fmla="*/ 1021 w 1021"/>
                  <a:gd name="T37" fmla="*/ 113 h 1474"/>
                  <a:gd name="T38" fmla="*/ 794 w 1021"/>
                  <a:gd name="T39" fmla="*/ 113 h 1474"/>
                  <a:gd name="T40" fmla="*/ 794 w 1021"/>
                  <a:gd name="T41" fmla="*/ 0 h 1474"/>
                  <a:gd name="T42" fmla="*/ 341 w 1021"/>
                  <a:gd name="T43" fmla="*/ 0 h 1474"/>
                  <a:gd name="T44" fmla="*/ 341 w 1021"/>
                  <a:gd name="T45" fmla="*/ 226 h 1474"/>
                  <a:gd name="T46" fmla="*/ 227 w 1021"/>
                  <a:gd name="T47" fmla="*/ 226 h 1474"/>
                  <a:gd name="T48" fmla="*/ 227 w 1021"/>
                  <a:gd name="T49" fmla="*/ 340 h 1474"/>
                  <a:gd name="T50" fmla="*/ 114 w 1021"/>
                  <a:gd name="T51" fmla="*/ 340 h 1474"/>
                  <a:gd name="T52" fmla="*/ 114 w 1021"/>
                  <a:gd name="T53" fmla="*/ 567 h 1474"/>
                  <a:gd name="T54" fmla="*/ 0 w 1021"/>
                  <a:gd name="T55" fmla="*/ 567 h 1474"/>
                  <a:gd name="T56" fmla="*/ 0 w 1021"/>
                  <a:gd name="T57" fmla="*/ 793 h 1474"/>
                  <a:gd name="T58" fmla="*/ 227 w 1021"/>
                  <a:gd name="T59" fmla="*/ 793 h 1474"/>
                  <a:gd name="T60" fmla="*/ 227 w 1021"/>
                  <a:gd name="T61" fmla="*/ 1134 h 1474"/>
                  <a:gd name="T62" fmla="*/ 341 w 1021"/>
                  <a:gd name="T63" fmla="*/ 1134 h 1474"/>
                  <a:gd name="T64" fmla="*/ 341 w 1021"/>
                  <a:gd name="T65" fmla="*/ 1247 h 1474"/>
                  <a:gd name="T66" fmla="*/ 341 w 1021"/>
                  <a:gd name="T67" fmla="*/ 1360 h 1474"/>
                  <a:gd name="T68" fmla="*/ 454 w 1021"/>
                  <a:gd name="T69" fmla="*/ 136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1" h="1474">
                    <a:moveTo>
                      <a:pt x="454" y="1360"/>
                    </a:moveTo>
                    <a:lnTo>
                      <a:pt x="681" y="1360"/>
                    </a:lnTo>
                    <a:lnTo>
                      <a:pt x="681" y="1474"/>
                    </a:lnTo>
                    <a:lnTo>
                      <a:pt x="794" y="1474"/>
                    </a:lnTo>
                    <a:lnTo>
                      <a:pt x="794" y="1247"/>
                    </a:lnTo>
                    <a:lnTo>
                      <a:pt x="681" y="1247"/>
                    </a:lnTo>
                    <a:lnTo>
                      <a:pt x="681" y="1020"/>
                    </a:lnTo>
                    <a:lnTo>
                      <a:pt x="454" y="1020"/>
                    </a:lnTo>
                    <a:lnTo>
                      <a:pt x="454" y="793"/>
                    </a:lnTo>
                    <a:lnTo>
                      <a:pt x="567" y="793"/>
                    </a:lnTo>
                    <a:lnTo>
                      <a:pt x="567" y="567"/>
                    </a:lnTo>
                    <a:lnTo>
                      <a:pt x="908" y="567"/>
                    </a:lnTo>
                    <a:lnTo>
                      <a:pt x="908" y="680"/>
                    </a:lnTo>
                    <a:lnTo>
                      <a:pt x="1021" y="680"/>
                    </a:lnTo>
                    <a:lnTo>
                      <a:pt x="1021" y="453"/>
                    </a:lnTo>
                    <a:lnTo>
                      <a:pt x="908" y="453"/>
                    </a:lnTo>
                    <a:lnTo>
                      <a:pt x="908" y="226"/>
                    </a:lnTo>
                    <a:lnTo>
                      <a:pt x="1021" y="226"/>
                    </a:lnTo>
                    <a:lnTo>
                      <a:pt x="1021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341" y="0"/>
                    </a:lnTo>
                    <a:lnTo>
                      <a:pt x="341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793"/>
                    </a:lnTo>
                    <a:lnTo>
                      <a:pt x="227" y="793"/>
                    </a:lnTo>
                    <a:lnTo>
                      <a:pt x="227" y="1134"/>
                    </a:lnTo>
                    <a:lnTo>
                      <a:pt x="341" y="1134"/>
                    </a:lnTo>
                    <a:lnTo>
                      <a:pt x="341" y="1247"/>
                    </a:lnTo>
                    <a:lnTo>
                      <a:pt x="341" y="1360"/>
                    </a:lnTo>
                    <a:lnTo>
                      <a:pt x="454" y="136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488" name="Group 176"/>
            <p:cNvGrpSpPr>
              <a:grpSpLocks/>
            </p:cNvGrpSpPr>
            <p:nvPr/>
          </p:nvGrpSpPr>
          <p:grpSpPr bwMode="auto">
            <a:xfrm>
              <a:off x="1720850" y="300038"/>
              <a:ext cx="8459788" cy="9180512"/>
              <a:chOff x="1084" y="189"/>
              <a:chExt cx="5329" cy="5783"/>
            </a:xfrm>
          </p:grpSpPr>
          <p:sp>
            <p:nvSpPr>
              <p:cNvPr id="13454" name="Rectangle 142"/>
              <p:cNvSpPr>
                <a:spLocks noChangeArrowheads="1"/>
              </p:cNvSpPr>
              <p:nvPr/>
            </p:nvSpPr>
            <p:spPr bwMode="auto">
              <a:xfrm>
                <a:off x="4712" y="4612"/>
                <a:ext cx="22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Rectangle 143"/>
              <p:cNvSpPr>
                <a:spLocks noChangeArrowheads="1"/>
              </p:cNvSpPr>
              <p:nvPr/>
            </p:nvSpPr>
            <p:spPr bwMode="auto">
              <a:xfrm>
                <a:off x="4599" y="4725"/>
                <a:ext cx="22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Rectangle 144"/>
              <p:cNvSpPr>
                <a:spLocks noChangeArrowheads="1"/>
              </p:cNvSpPr>
              <p:nvPr/>
            </p:nvSpPr>
            <p:spPr bwMode="auto">
              <a:xfrm>
                <a:off x="4712" y="4838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Rectangle 145"/>
              <p:cNvSpPr>
                <a:spLocks noChangeArrowheads="1"/>
              </p:cNvSpPr>
              <p:nvPr/>
            </p:nvSpPr>
            <p:spPr bwMode="auto">
              <a:xfrm>
                <a:off x="4939" y="4838"/>
                <a:ext cx="228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5166" y="4612"/>
                <a:ext cx="454" cy="453"/>
              </a:xfrm>
              <a:custGeom>
                <a:avLst/>
                <a:gdLst>
                  <a:gd name="T0" fmla="*/ 0 w 454"/>
                  <a:gd name="T1" fmla="*/ 113 h 453"/>
                  <a:gd name="T2" fmla="*/ 340 w 454"/>
                  <a:gd name="T3" fmla="*/ 113 h 453"/>
                  <a:gd name="T4" fmla="*/ 340 w 454"/>
                  <a:gd name="T5" fmla="*/ 0 h 453"/>
                  <a:gd name="T6" fmla="*/ 454 w 454"/>
                  <a:gd name="T7" fmla="*/ 0 h 453"/>
                  <a:gd name="T8" fmla="*/ 454 w 454"/>
                  <a:gd name="T9" fmla="*/ 340 h 453"/>
                  <a:gd name="T10" fmla="*/ 340 w 454"/>
                  <a:gd name="T11" fmla="*/ 340 h 453"/>
                  <a:gd name="T12" fmla="*/ 340 w 454"/>
                  <a:gd name="T13" fmla="*/ 453 h 453"/>
                  <a:gd name="T14" fmla="*/ 0 w 454"/>
                  <a:gd name="T15" fmla="*/ 453 h 453"/>
                  <a:gd name="T16" fmla="*/ 0 w 454"/>
                  <a:gd name="T17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453">
                    <a:moveTo>
                      <a:pt x="0" y="113"/>
                    </a:move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0" y="45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4712" y="4952"/>
                <a:ext cx="341" cy="340"/>
              </a:xfrm>
              <a:custGeom>
                <a:avLst/>
                <a:gdLst>
                  <a:gd name="T0" fmla="*/ 341 w 341"/>
                  <a:gd name="T1" fmla="*/ 113 h 340"/>
                  <a:gd name="T2" fmla="*/ 227 w 341"/>
                  <a:gd name="T3" fmla="*/ 113 h 340"/>
                  <a:gd name="T4" fmla="*/ 227 w 341"/>
                  <a:gd name="T5" fmla="*/ 0 h 340"/>
                  <a:gd name="T6" fmla="*/ 0 w 341"/>
                  <a:gd name="T7" fmla="*/ 0 h 340"/>
                  <a:gd name="T8" fmla="*/ 0 w 341"/>
                  <a:gd name="T9" fmla="*/ 227 h 340"/>
                  <a:gd name="T10" fmla="*/ 114 w 341"/>
                  <a:gd name="T11" fmla="*/ 227 h 340"/>
                  <a:gd name="T12" fmla="*/ 114 w 341"/>
                  <a:gd name="T13" fmla="*/ 340 h 340"/>
                  <a:gd name="T14" fmla="*/ 227 w 341"/>
                  <a:gd name="T15" fmla="*/ 340 h 340"/>
                  <a:gd name="T16" fmla="*/ 227 w 341"/>
                  <a:gd name="T17" fmla="*/ 227 h 340"/>
                  <a:gd name="T18" fmla="*/ 341 w 341"/>
                  <a:gd name="T19" fmla="*/ 227 h 340"/>
                  <a:gd name="T20" fmla="*/ 341 w 341"/>
                  <a:gd name="T21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340">
                    <a:moveTo>
                      <a:pt x="341" y="113"/>
                    </a:move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5053" y="5065"/>
                <a:ext cx="453" cy="227"/>
              </a:xfrm>
              <a:custGeom>
                <a:avLst/>
                <a:gdLst>
                  <a:gd name="T0" fmla="*/ 0 w 453"/>
                  <a:gd name="T1" fmla="*/ 0 h 227"/>
                  <a:gd name="T2" fmla="*/ 0 w 453"/>
                  <a:gd name="T3" fmla="*/ 227 h 227"/>
                  <a:gd name="T4" fmla="*/ 453 w 453"/>
                  <a:gd name="T5" fmla="*/ 227 h 227"/>
                  <a:gd name="T6" fmla="*/ 453 w 453"/>
                  <a:gd name="T7" fmla="*/ 114 h 227"/>
                  <a:gd name="T8" fmla="*/ 340 w 453"/>
                  <a:gd name="T9" fmla="*/ 114 h 227"/>
                  <a:gd name="T10" fmla="*/ 340 w 453"/>
                  <a:gd name="T11" fmla="*/ 0 h 227"/>
                  <a:gd name="T12" fmla="*/ 0 w 453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227">
                    <a:moveTo>
                      <a:pt x="0" y="0"/>
                    </a:moveTo>
                    <a:lnTo>
                      <a:pt x="0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5393" y="4952"/>
                <a:ext cx="567" cy="453"/>
              </a:xfrm>
              <a:custGeom>
                <a:avLst/>
                <a:gdLst>
                  <a:gd name="T0" fmla="*/ 113 w 567"/>
                  <a:gd name="T1" fmla="*/ 453 h 453"/>
                  <a:gd name="T2" fmla="*/ 113 w 567"/>
                  <a:gd name="T3" fmla="*/ 227 h 453"/>
                  <a:gd name="T4" fmla="*/ 0 w 567"/>
                  <a:gd name="T5" fmla="*/ 227 h 453"/>
                  <a:gd name="T6" fmla="*/ 0 w 567"/>
                  <a:gd name="T7" fmla="*/ 113 h 453"/>
                  <a:gd name="T8" fmla="*/ 113 w 567"/>
                  <a:gd name="T9" fmla="*/ 113 h 453"/>
                  <a:gd name="T10" fmla="*/ 113 w 567"/>
                  <a:gd name="T11" fmla="*/ 0 h 453"/>
                  <a:gd name="T12" fmla="*/ 227 w 567"/>
                  <a:gd name="T13" fmla="*/ 0 h 453"/>
                  <a:gd name="T14" fmla="*/ 227 w 567"/>
                  <a:gd name="T15" fmla="*/ 113 h 453"/>
                  <a:gd name="T16" fmla="*/ 340 w 567"/>
                  <a:gd name="T17" fmla="*/ 113 h 453"/>
                  <a:gd name="T18" fmla="*/ 340 w 567"/>
                  <a:gd name="T19" fmla="*/ 0 h 453"/>
                  <a:gd name="T20" fmla="*/ 567 w 567"/>
                  <a:gd name="T21" fmla="*/ 0 h 453"/>
                  <a:gd name="T22" fmla="*/ 567 w 567"/>
                  <a:gd name="T23" fmla="*/ 227 h 453"/>
                  <a:gd name="T24" fmla="*/ 453 w 567"/>
                  <a:gd name="T25" fmla="*/ 227 h 453"/>
                  <a:gd name="T26" fmla="*/ 453 w 567"/>
                  <a:gd name="T27" fmla="*/ 340 h 453"/>
                  <a:gd name="T28" fmla="*/ 227 w 567"/>
                  <a:gd name="T29" fmla="*/ 340 h 453"/>
                  <a:gd name="T30" fmla="*/ 227 w 567"/>
                  <a:gd name="T31" fmla="*/ 453 h 453"/>
                  <a:gd name="T32" fmla="*/ 113 w 567"/>
                  <a:gd name="T33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453">
                    <a:moveTo>
                      <a:pt x="113" y="453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13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5279" y="5292"/>
                <a:ext cx="227" cy="227"/>
              </a:xfrm>
              <a:custGeom>
                <a:avLst/>
                <a:gdLst>
                  <a:gd name="T0" fmla="*/ 0 w 227"/>
                  <a:gd name="T1" fmla="*/ 0 h 227"/>
                  <a:gd name="T2" fmla="*/ 0 w 227"/>
                  <a:gd name="T3" fmla="*/ 227 h 227"/>
                  <a:gd name="T4" fmla="*/ 227 w 227"/>
                  <a:gd name="T5" fmla="*/ 227 h 227"/>
                  <a:gd name="T6" fmla="*/ 227 w 227"/>
                  <a:gd name="T7" fmla="*/ 0 h 227"/>
                  <a:gd name="T8" fmla="*/ 0 w 227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4939" y="5179"/>
                <a:ext cx="340" cy="567"/>
              </a:xfrm>
              <a:custGeom>
                <a:avLst/>
                <a:gdLst>
                  <a:gd name="T0" fmla="*/ 0 w 340"/>
                  <a:gd name="T1" fmla="*/ 567 h 567"/>
                  <a:gd name="T2" fmla="*/ 0 w 340"/>
                  <a:gd name="T3" fmla="*/ 340 h 567"/>
                  <a:gd name="T4" fmla="*/ 114 w 340"/>
                  <a:gd name="T5" fmla="*/ 340 h 567"/>
                  <a:gd name="T6" fmla="*/ 114 w 340"/>
                  <a:gd name="T7" fmla="*/ 226 h 567"/>
                  <a:gd name="T8" fmla="*/ 0 w 340"/>
                  <a:gd name="T9" fmla="*/ 226 h 567"/>
                  <a:gd name="T10" fmla="*/ 0 w 340"/>
                  <a:gd name="T11" fmla="*/ 0 h 567"/>
                  <a:gd name="T12" fmla="*/ 114 w 340"/>
                  <a:gd name="T13" fmla="*/ 0 h 567"/>
                  <a:gd name="T14" fmla="*/ 114 w 340"/>
                  <a:gd name="T15" fmla="*/ 113 h 567"/>
                  <a:gd name="T16" fmla="*/ 340 w 340"/>
                  <a:gd name="T17" fmla="*/ 113 h 567"/>
                  <a:gd name="T18" fmla="*/ 340 w 340"/>
                  <a:gd name="T19" fmla="*/ 340 h 567"/>
                  <a:gd name="T20" fmla="*/ 227 w 340"/>
                  <a:gd name="T21" fmla="*/ 340 h 567"/>
                  <a:gd name="T22" fmla="*/ 227 w 340"/>
                  <a:gd name="T23" fmla="*/ 453 h 567"/>
                  <a:gd name="T24" fmla="*/ 114 w 340"/>
                  <a:gd name="T25" fmla="*/ 453 h 567"/>
                  <a:gd name="T26" fmla="*/ 114 w 340"/>
                  <a:gd name="T27" fmla="*/ 567 h 567"/>
                  <a:gd name="T28" fmla="*/ 0 w 340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567">
                    <a:moveTo>
                      <a:pt x="0" y="567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5053" y="5519"/>
                <a:ext cx="226" cy="340"/>
              </a:xfrm>
              <a:custGeom>
                <a:avLst/>
                <a:gdLst>
                  <a:gd name="T0" fmla="*/ 0 w 226"/>
                  <a:gd name="T1" fmla="*/ 113 h 340"/>
                  <a:gd name="T2" fmla="*/ 0 w 226"/>
                  <a:gd name="T3" fmla="*/ 340 h 340"/>
                  <a:gd name="T4" fmla="*/ 226 w 226"/>
                  <a:gd name="T5" fmla="*/ 340 h 340"/>
                  <a:gd name="T6" fmla="*/ 226 w 226"/>
                  <a:gd name="T7" fmla="*/ 0 h 340"/>
                  <a:gd name="T8" fmla="*/ 113 w 226"/>
                  <a:gd name="T9" fmla="*/ 0 h 340"/>
                  <a:gd name="T10" fmla="*/ 113 w 226"/>
                  <a:gd name="T11" fmla="*/ 113 h 340"/>
                  <a:gd name="T12" fmla="*/ 0 w 226"/>
                  <a:gd name="T13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340">
                    <a:moveTo>
                      <a:pt x="0" y="113"/>
                    </a:move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5279" y="5519"/>
                <a:ext cx="454" cy="453"/>
              </a:xfrm>
              <a:custGeom>
                <a:avLst/>
                <a:gdLst>
                  <a:gd name="T0" fmla="*/ 0 w 454"/>
                  <a:gd name="T1" fmla="*/ 0 h 453"/>
                  <a:gd name="T2" fmla="*/ 0 w 454"/>
                  <a:gd name="T3" fmla="*/ 453 h 453"/>
                  <a:gd name="T4" fmla="*/ 454 w 454"/>
                  <a:gd name="T5" fmla="*/ 453 h 453"/>
                  <a:gd name="T6" fmla="*/ 454 w 454"/>
                  <a:gd name="T7" fmla="*/ 113 h 453"/>
                  <a:gd name="T8" fmla="*/ 341 w 454"/>
                  <a:gd name="T9" fmla="*/ 113 h 453"/>
                  <a:gd name="T10" fmla="*/ 341 w 454"/>
                  <a:gd name="T11" fmla="*/ 0 h 453"/>
                  <a:gd name="T12" fmla="*/ 0 w 454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453">
                    <a:moveTo>
                      <a:pt x="0" y="0"/>
                    </a:moveTo>
                    <a:lnTo>
                      <a:pt x="0" y="453"/>
                    </a:lnTo>
                    <a:lnTo>
                      <a:pt x="454" y="453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5506" y="5179"/>
                <a:ext cx="681" cy="453"/>
              </a:xfrm>
              <a:custGeom>
                <a:avLst/>
                <a:gdLst>
                  <a:gd name="T0" fmla="*/ 681 w 681"/>
                  <a:gd name="T1" fmla="*/ 0 h 453"/>
                  <a:gd name="T2" fmla="*/ 340 w 681"/>
                  <a:gd name="T3" fmla="*/ 0 h 453"/>
                  <a:gd name="T4" fmla="*/ 340 w 681"/>
                  <a:gd name="T5" fmla="*/ 113 h 453"/>
                  <a:gd name="T6" fmla="*/ 114 w 681"/>
                  <a:gd name="T7" fmla="*/ 113 h 453"/>
                  <a:gd name="T8" fmla="*/ 114 w 681"/>
                  <a:gd name="T9" fmla="*/ 226 h 453"/>
                  <a:gd name="T10" fmla="*/ 0 w 681"/>
                  <a:gd name="T11" fmla="*/ 226 h 453"/>
                  <a:gd name="T12" fmla="*/ 0 w 681"/>
                  <a:gd name="T13" fmla="*/ 340 h 453"/>
                  <a:gd name="T14" fmla="*/ 114 w 681"/>
                  <a:gd name="T15" fmla="*/ 340 h 453"/>
                  <a:gd name="T16" fmla="*/ 114 w 681"/>
                  <a:gd name="T17" fmla="*/ 453 h 453"/>
                  <a:gd name="T18" fmla="*/ 340 w 681"/>
                  <a:gd name="T19" fmla="*/ 453 h 453"/>
                  <a:gd name="T20" fmla="*/ 340 w 681"/>
                  <a:gd name="T21" fmla="*/ 340 h 453"/>
                  <a:gd name="T22" fmla="*/ 454 w 681"/>
                  <a:gd name="T23" fmla="*/ 340 h 453"/>
                  <a:gd name="T24" fmla="*/ 454 w 681"/>
                  <a:gd name="T25" fmla="*/ 226 h 453"/>
                  <a:gd name="T26" fmla="*/ 567 w 681"/>
                  <a:gd name="T27" fmla="*/ 226 h 453"/>
                  <a:gd name="T28" fmla="*/ 567 w 681"/>
                  <a:gd name="T29" fmla="*/ 113 h 453"/>
                  <a:gd name="T30" fmla="*/ 681 w 681"/>
                  <a:gd name="T31" fmla="*/ 113 h 453"/>
                  <a:gd name="T32" fmla="*/ 681 w 681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1" h="453">
                    <a:moveTo>
                      <a:pt x="681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567" y="226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5733" y="5519"/>
                <a:ext cx="340" cy="340"/>
              </a:xfrm>
              <a:custGeom>
                <a:avLst/>
                <a:gdLst>
                  <a:gd name="T0" fmla="*/ 340 w 340"/>
                  <a:gd name="T1" fmla="*/ 0 h 340"/>
                  <a:gd name="T2" fmla="*/ 113 w 340"/>
                  <a:gd name="T3" fmla="*/ 0 h 340"/>
                  <a:gd name="T4" fmla="*/ 113 w 340"/>
                  <a:gd name="T5" fmla="*/ 113 h 340"/>
                  <a:gd name="T6" fmla="*/ 0 w 340"/>
                  <a:gd name="T7" fmla="*/ 113 h 340"/>
                  <a:gd name="T8" fmla="*/ 0 w 340"/>
                  <a:gd name="T9" fmla="*/ 227 h 340"/>
                  <a:gd name="T10" fmla="*/ 113 w 340"/>
                  <a:gd name="T11" fmla="*/ 227 h 340"/>
                  <a:gd name="T12" fmla="*/ 113 w 340"/>
                  <a:gd name="T13" fmla="*/ 340 h 340"/>
                  <a:gd name="T14" fmla="*/ 227 w 340"/>
                  <a:gd name="T15" fmla="*/ 340 h 340"/>
                  <a:gd name="T16" fmla="*/ 227 w 340"/>
                  <a:gd name="T17" fmla="*/ 227 h 340"/>
                  <a:gd name="T18" fmla="*/ 340 w 340"/>
                  <a:gd name="T19" fmla="*/ 227 h 340"/>
                  <a:gd name="T20" fmla="*/ 340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Freeform 156"/>
              <p:cNvSpPr>
                <a:spLocks/>
              </p:cNvSpPr>
              <p:nvPr/>
            </p:nvSpPr>
            <p:spPr bwMode="auto">
              <a:xfrm>
                <a:off x="5960" y="5292"/>
                <a:ext cx="453" cy="680"/>
              </a:xfrm>
              <a:custGeom>
                <a:avLst/>
                <a:gdLst>
                  <a:gd name="T0" fmla="*/ 113 w 453"/>
                  <a:gd name="T1" fmla="*/ 680 h 680"/>
                  <a:gd name="T2" fmla="*/ 113 w 453"/>
                  <a:gd name="T3" fmla="*/ 227 h 680"/>
                  <a:gd name="T4" fmla="*/ 0 w 453"/>
                  <a:gd name="T5" fmla="*/ 227 h 680"/>
                  <a:gd name="T6" fmla="*/ 0 w 453"/>
                  <a:gd name="T7" fmla="*/ 113 h 680"/>
                  <a:gd name="T8" fmla="*/ 113 w 453"/>
                  <a:gd name="T9" fmla="*/ 113 h 680"/>
                  <a:gd name="T10" fmla="*/ 113 w 453"/>
                  <a:gd name="T11" fmla="*/ 0 h 680"/>
                  <a:gd name="T12" fmla="*/ 340 w 453"/>
                  <a:gd name="T13" fmla="*/ 0 h 680"/>
                  <a:gd name="T14" fmla="*/ 340 w 453"/>
                  <a:gd name="T15" fmla="*/ 113 h 680"/>
                  <a:gd name="T16" fmla="*/ 227 w 453"/>
                  <a:gd name="T17" fmla="*/ 113 h 680"/>
                  <a:gd name="T18" fmla="*/ 227 w 453"/>
                  <a:gd name="T19" fmla="*/ 227 h 680"/>
                  <a:gd name="T20" fmla="*/ 340 w 453"/>
                  <a:gd name="T21" fmla="*/ 227 h 680"/>
                  <a:gd name="T22" fmla="*/ 340 w 453"/>
                  <a:gd name="T23" fmla="*/ 454 h 680"/>
                  <a:gd name="T24" fmla="*/ 453 w 453"/>
                  <a:gd name="T25" fmla="*/ 454 h 680"/>
                  <a:gd name="T26" fmla="*/ 453 w 453"/>
                  <a:gd name="T27" fmla="*/ 567 h 680"/>
                  <a:gd name="T28" fmla="*/ 340 w 453"/>
                  <a:gd name="T29" fmla="*/ 567 h 680"/>
                  <a:gd name="T30" fmla="*/ 340 w 453"/>
                  <a:gd name="T31" fmla="*/ 680 h 680"/>
                  <a:gd name="T32" fmla="*/ 113 w 453"/>
                  <a:gd name="T33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3" h="680">
                    <a:moveTo>
                      <a:pt x="113" y="680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113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4" name="Freeform 162"/>
              <p:cNvSpPr>
                <a:spLocks/>
              </p:cNvSpPr>
              <p:nvPr/>
            </p:nvSpPr>
            <p:spPr bwMode="auto">
              <a:xfrm>
                <a:off x="3352" y="3818"/>
                <a:ext cx="1247" cy="1020"/>
              </a:xfrm>
              <a:custGeom>
                <a:avLst/>
                <a:gdLst>
                  <a:gd name="T0" fmla="*/ 1020 w 1247"/>
                  <a:gd name="T1" fmla="*/ 0 h 1020"/>
                  <a:gd name="T2" fmla="*/ 793 w 1247"/>
                  <a:gd name="T3" fmla="*/ 0 h 1020"/>
                  <a:gd name="T4" fmla="*/ 793 w 1247"/>
                  <a:gd name="T5" fmla="*/ 227 h 1020"/>
                  <a:gd name="T6" fmla="*/ 340 w 1247"/>
                  <a:gd name="T7" fmla="*/ 227 h 1020"/>
                  <a:gd name="T8" fmla="*/ 340 w 1247"/>
                  <a:gd name="T9" fmla="*/ 340 h 1020"/>
                  <a:gd name="T10" fmla="*/ 0 w 1247"/>
                  <a:gd name="T11" fmla="*/ 340 h 1020"/>
                  <a:gd name="T12" fmla="*/ 0 w 1247"/>
                  <a:gd name="T13" fmla="*/ 453 h 1020"/>
                  <a:gd name="T14" fmla="*/ 226 w 1247"/>
                  <a:gd name="T15" fmla="*/ 453 h 1020"/>
                  <a:gd name="T16" fmla="*/ 226 w 1247"/>
                  <a:gd name="T17" fmla="*/ 567 h 1020"/>
                  <a:gd name="T18" fmla="*/ 453 w 1247"/>
                  <a:gd name="T19" fmla="*/ 567 h 1020"/>
                  <a:gd name="T20" fmla="*/ 453 w 1247"/>
                  <a:gd name="T21" fmla="*/ 907 h 1020"/>
                  <a:gd name="T22" fmla="*/ 680 w 1247"/>
                  <a:gd name="T23" fmla="*/ 907 h 1020"/>
                  <a:gd name="T24" fmla="*/ 680 w 1247"/>
                  <a:gd name="T25" fmla="*/ 1020 h 1020"/>
                  <a:gd name="T26" fmla="*/ 907 w 1247"/>
                  <a:gd name="T27" fmla="*/ 1020 h 1020"/>
                  <a:gd name="T28" fmla="*/ 907 w 1247"/>
                  <a:gd name="T29" fmla="*/ 680 h 1020"/>
                  <a:gd name="T30" fmla="*/ 1134 w 1247"/>
                  <a:gd name="T31" fmla="*/ 680 h 1020"/>
                  <a:gd name="T32" fmla="*/ 1134 w 1247"/>
                  <a:gd name="T33" fmla="*/ 567 h 1020"/>
                  <a:gd name="T34" fmla="*/ 1247 w 1247"/>
                  <a:gd name="T35" fmla="*/ 567 h 1020"/>
                  <a:gd name="T36" fmla="*/ 1247 w 1247"/>
                  <a:gd name="T37" fmla="*/ 453 h 1020"/>
                  <a:gd name="T38" fmla="*/ 1134 w 1247"/>
                  <a:gd name="T39" fmla="*/ 453 h 1020"/>
                  <a:gd name="T40" fmla="*/ 1134 w 1247"/>
                  <a:gd name="T41" fmla="*/ 227 h 1020"/>
                  <a:gd name="T42" fmla="*/ 1020 w 1247"/>
                  <a:gd name="T43" fmla="*/ 227 h 1020"/>
                  <a:gd name="T44" fmla="*/ 1020 w 1247"/>
                  <a:gd name="T45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47" h="1020">
                    <a:moveTo>
                      <a:pt x="1020" y="0"/>
                    </a:moveTo>
                    <a:lnTo>
                      <a:pt x="793" y="0"/>
                    </a:lnTo>
                    <a:lnTo>
                      <a:pt x="79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226" y="453"/>
                    </a:lnTo>
                    <a:lnTo>
                      <a:pt x="226" y="567"/>
                    </a:lnTo>
                    <a:lnTo>
                      <a:pt x="453" y="567"/>
                    </a:lnTo>
                    <a:lnTo>
                      <a:pt x="453" y="907"/>
                    </a:lnTo>
                    <a:lnTo>
                      <a:pt x="680" y="907"/>
                    </a:lnTo>
                    <a:lnTo>
                      <a:pt x="680" y="1020"/>
                    </a:lnTo>
                    <a:lnTo>
                      <a:pt x="907" y="1020"/>
                    </a:lnTo>
                    <a:lnTo>
                      <a:pt x="907" y="680"/>
                    </a:lnTo>
                    <a:lnTo>
                      <a:pt x="1134" y="680"/>
                    </a:lnTo>
                    <a:lnTo>
                      <a:pt x="1134" y="567"/>
                    </a:lnTo>
                    <a:lnTo>
                      <a:pt x="1247" y="567"/>
                    </a:lnTo>
                    <a:lnTo>
                      <a:pt x="1247" y="453"/>
                    </a:lnTo>
                    <a:lnTo>
                      <a:pt x="1134" y="453"/>
                    </a:lnTo>
                    <a:lnTo>
                      <a:pt x="1134" y="227"/>
                    </a:lnTo>
                    <a:lnTo>
                      <a:pt x="1020" y="227"/>
                    </a:lnTo>
                    <a:lnTo>
                      <a:pt x="102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5" name="Freeform 163"/>
              <p:cNvSpPr>
                <a:spLocks/>
              </p:cNvSpPr>
              <p:nvPr/>
            </p:nvSpPr>
            <p:spPr bwMode="auto">
              <a:xfrm>
                <a:off x="3352" y="2344"/>
                <a:ext cx="1927" cy="1814"/>
              </a:xfrm>
              <a:custGeom>
                <a:avLst/>
                <a:gdLst>
                  <a:gd name="T0" fmla="*/ 0 w 1927"/>
                  <a:gd name="T1" fmla="*/ 1814 h 1814"/>
                  <a:gd name="T2" fmla="*/ 0 w 1927"/>
                  <a:gd name="T3" fmla="*/ 1587 h 1814"/>
                  <a:gd name="T4" fmla="*/ 113 w 1927"/>
                  <a:gd name="T5" fmla="*/ 1587 h 1814"/>
                  <a:gd name="T6" fmla="*/ 113 w 1927"/>
                  <a:gd name="T7" fmla="*/ 1474 h 1814"/>
                  <a:gd name="T8" fmla="*/ 226 w 1927"/>
                  <a:gd name="T9" fmla="*/ 1474 h 1814"/>
                  <a:gd name="T10" fmla="*/ 226 w 1927"/>
                  <a:gd name="T11" fmla="*/ 1360 h 1814"/>
                  <a:gd name="T12" fmla="*/ 340 w 1927"/>
                  <a:gd name="T13" fmla="*/ 1360 h 1814"/>
                  <a:gd name="T14" fmla="*/ 340 w 1927"/>
                  <a:gd name="T15" fmla="*/ 1134 h 1814"/>
                  <a:gd name="T16" fmla="*/ 453 w 1927"/>
                  <a:gd name="T17" fmla="*/ 1134 h 1814"/>
                  <a:gd name="T18" fmla="*/ 453 w 1927"/>
                  <a:gd name="T19" fmla="*/ 1020 h 1814"/>
                  <a:gd name="T20" fmla="*/ 340 w 1927"/>
                  <a:gd name="T21" fmla="*/ 1020 h 1814"/>
                  <a:gd name="T22" fmla="*/ 340 w 1927"/>
                  <a:gd name="T23" fmla="*/ 567 h 1814"/>
                  <a:gd name="T24" fmla="*/ 340 w 1927"/>
                  <a:gd name="T25" fmla="*/ 453 h 1814"/>
                  <a:gd name="T26" fmla="*/ 453 w 1927"/>
                  <a:gd name="T27" fmla="*/ 453 h 1814"/>
                  <a:gd name="T28" fmla="*/ 453 w 1927"/>
                  <a:gd name="T29" fmla="*/ 340 h 1814"/>
                  <a:gd name="T30" fmla="*/ 567 w 1927"/>
                  <a:gd name="T31" fmla="*/ 340 h 1814"/>
                  <a:gd name="T32" fmla="*/ 567 w 1927"/>
                  <a:gd name="T33" fmla="*/ 0 h 1814"/>
                  <a:gd name="T34" fmla="*/ 1360 w 1927"/>
                  <a:gd name="T35" fmla="*/ 0 h 1814"/>
                  <a:gd name="T36" fmla="*/ 1360 w 1927"/>
                  <a:gd name="T37" fmla="*/ 113 h 1814"/>
                  <a:gd name="T38" fmla="*/ 1814 w 1927"/>
                  <a:gd name="T39" fmla="*/ 113 h 1814"/>
                  <a:gd name="T40" fmla="*/ 1814 w 1927"/>
                  <a:gd name="T41" fmla="*/ 226 h 1814"/>
                  <a:gd name="T42" fmla="*/ 1927 w 1927"/>
                  <a:gd name="T43" fmla="*/ 226 h 1814"/>
                  <a:gd name="T44" fmla="*/ 1927 w 1927"/>
                  <a:gd name="T45" fmla="*/ 340 h 1814"/>
                  <a:gd name="T46" fmla="*/ 1814 w 1927"/>
                  <a:gd name="T47" fmla="*/ 340 h 1814"/>
                  <a:gd name="T48" fmla="*/ 1814 w 1927"/>
                  <a:gd name="T49" fmla="*/ 453 h 1814"/>
                  <a:gd name="T50" fmla="*/ 1587 w 1927"/>
                  <a:gd name="T51" fmla="*/ 453 h 1814"/>
                  <a:gd name="T52" fmla="*/ 1587 w 1927"/>
                  <a:gd name="T53" fmla="*/ 567 h 1814"/>
                  <a:gd name="T54" fmla="*/ 1134 w 1927"/>
                  <a:gd name="T55" fmla="*/ 567 h 1814"/>
                  <a:gd name="T56" fmla="*/ 1134 w 1927"/>
                  <a:gd name="T57" fmla="*/ 793 h 1814"/>
                  <a:gd name="T58" fmla="*/ 1020 w 1927"/>
                  <a:gd name="T59" fmla="*/ 793 h 1814"/>
                  <a:gd name="T60" fmla="*/ 1020 w 1927"/>
                  <a:gd name="T61" fmla="*/ 907 h 1814"/>
                  <a:gd name="T62" fmla="*/ 907 w 1927"/>
                  <a:gd name="T63" fmla="*/ 907 h 1814"/>
                  <a:gd name="T64" fmla="*/ 907 w 1927"/>
                  <a:gd name="T65" fmla="*/ 1134 h 1814"/>
                  <a:gd name="T66" fmla="*/ 793 w 1927"/>
                  <a:gd name="T67" fmla="*/ 1134 h 1814"/>
                  <a:gd name="T68" fmla="*/ 793 w 1927"/>
                  <a:gd name="T69" fmla="*/ 1360 h 1814"/>
                  <a:gd name="T70" fmla="*/ 1020 w 1927"/>
                  <a:gd name="T71" fmla="*/ 1360 h 1814"/>
                  <a:gd name="T72" fmla="*/ 1020 w 1927"/>
                  <a:gd name="T73" fmla="*/ 1474 h 1814"/>
                  <a:gd name="T74" fmla="*/ 793 w 1927"/>
                  <a:gd name="T75" fmla="*/ 1474 h 1814"/>
                  <a:gd name="T76" fmla="*/ 793 w 1927"/>
                  <a:gd name="T77" fmla="*/ 1701 h 1814"/>
                  <a:gd name="T78" fmla="*/ 340 w 1927"/>
                  <a:gd name="T79" fmla="*/ 1701 h 1814"/>
                  <a:gd name="T80" fmla="*/ 340 w 1927"/>
                  <a:gd name="T81" fmla="*/ 1814 h 1814"/>
                  <a:gd name="T82" fmla="*/ 0 w 1927"/>
                  <a:gd name="T83" fmla="*/ 1814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27" h="1814">
                    <a:moveTo>
                      <a:pt x="0" y="1814"/>
                    </a:moveTo>
                    <a:lnTo>
                      <a:pt x="0" y="1587"/>
                    </a:lnTo>
                    <a:lnTo>
                      <a:pt x="113" y="1587"/>
                    </a:lnTo>
                    <a:lnTo>
                      <a:pt x="113" y="1474"/>
                    </a:lnTo>
                    <a:lnTo>
                      <a:pt x="226" y="1474"/>
                    </a:lnTo>
                    <a:lnTo>
                      <a:pt x="226" y="1360"/>
                    </a:lnTo>
                    <a:lnTo>
                      <a:pt x="340" y="1360"/>
                    </a:lnTo>
                    <a:lnTo>
                      <a:pt x="340" y="1134"/>
                    </a:lnTo>
                    <a:lnTo>
                      <a:pt x="453" y="1134"/>
                    </a:lnTo>
                    <a:lnTo>
                      <a:pt x="453" y="1020"/>
                    </a:lnTo>
                    <a:lnTo>
                      <a:pt x="340" y="1020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453" y="453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0"/>
                    </a:lnTo>
                    <a:lnTo>
                      <a:pt x="1360" y="0"/>
                    </a:lnTo>
                    <a:lnTo>
                      <a:pt x="1360" y="113"/>
                    </a:lnTo>
                    <a:lnTo>
                      <a:pt x="1814" y="113"/>
                    </a:lnTo>
                    <a:lnTo>
                      <a:pt x="1814" y="226"/>
                    </a:lnTo>
                    <a:lnTo>
                      <a:pt x="1927" y="226"/>
                    </a:lnTo>
                    <a:lnTo>
                      <a:pt x="1927" y="340"/>
                    </a:lnTo>
                    <a:lnTo>
                      <a:pt x="1814" y="340"/>
                    </a:lnTo>
                    <a:lnTo>
                      <a:pt x="1814" y="453"/>
                    </a:lnTo>
                    <a:lnTo>
                      <a:pt x="1587" y="453"/>
                    </a:lnTo>
                    <a:lnTo>
                      <a:pt x="1587" y="567"/>
                    </a:lnTo>
                    <a:lnTo>
                      <a:pt x="1134" y="567"/>
                    </a:lnTo>
                    <a:lnTo>
                      <a:pt x="1134" y="793"/>
                    </a:lnTo>
                    <a:lnTo>
                      <a:pt x="1020" y="793"/>
                    </a:lnTo>
                    <a:lnTo>
                      <a:pt x="1020" y="907"/>
                    </a:lnTo>
                    <a:lnTo>
                      <a:pt x="907" y="907"/>
                    </a:lnTo>
                    <a:lnTo>
                      <a:pt x="907" y="1134"/>
                    </a:lnTo>
                    <a:lnTo>
                      <a:pt x="793" y="1134"/>
                    </a:lnTo>
                    <a:lnTo>
                      <a:pt x="793" y="1360"/>
                    </a:lnTo>
                    <a:lnTo>
                      <a:pt x="1020" y="1360"/>
                    </a:lnTo>
                    <a:lnTo>
                      <a:pt x="1020" y="1474"/>
                    </a:lnTo>
                    <a:lnTo>
                      <a:pt x="793" y="1474"/>
                    </a:lnTo>
                    <a:lnTo>
                      <a:pt x="793" y="1701"/>
                    </a:lnTo>
                    <a:lnTo>
                      <a:pt x="340" y="1701"/>
                    </a:lnTo>
                    <a:lnTo>
                      <a:pt x="340" y="1814"/>
                    </a:lnTo>
                    <a:lnTo>
                      <a:pt x="0" y="18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6" name="Freeform 164"/>
              <p:cNvSpPr>
                <a:spLocks/>
              </p:cNvSpPr>
              <p:nvPr/>
            </p:nvSpPr>
            <p:spPr bwMode="auto">
              <a:xfrm>
                <a:off x="2898" y="2457"/>
                <a:ext cx="1021" cy="1361"/>
              </a:xfrm>
              <a:custGeom>
                <a:avLst/>
                <a:gdLst>
                  <a:gd name="T0" fmla="*/ 1021 w 1021"/>
                  <a:gd name="T1" fmla="*/ 0 h 1361"/>
                  <a:gd name="T2" fmla="*/ 680 w 1021"/>
                  <a:gd name="T3" fmla="*/ 0 h 1361"/>
                  <a:gd name="T4" fmla="*/ 680 w 1021"/>
                  <a:gd name="T5" fmla="*/ 113 h 1361"/>
                  <a:gd name="T6" fmla="*/ 567 w 1021"/>
                  <a:gd name="T7" fmla="*/ 113 h 1361"/>
                  <a:gd name="T8" fmla="*/ 567 w 1021"/>
                  <a:gd name="T9" fmla="*/ 227 h 1361"/>
                  <a:gd name="T10" fmla="*/ 454 w 1021"/>
                  <a:gd name="T11" fmla="*/ 227 h 1361"/>
                  <a:gd name="T12" fmla="*/ 454 w 1021"/>
                  <a:gd name="T13" fmla="*/ 340 h 1361"/>
                  <a:gd name="T14" fmla="*/ 227 w 1021"/>
                  <a:gd name="T15" fmla="*/ 340 h 1361"/>
                  <a:gd name="T16" fmla="*/ 227 w 1021"/>
                  <a:gd name="T17" fmla="*/ 567 h 1361"/>
                  <a:gd name="T18" fmla="*/ 113 w 1021"/>
                  <a:gd name="T19" fmla="*/ 567 h 1361"/>
                  <a:gd name="T20" fmla="*/ 113 w 1021"/>
                  <a:gd name="T21" fmla="*/ 1021 h 1361"/>
                  <a:gd name="T22" fmla="*/ 0 w 1021"/>
                  <a:gd name="T23" fmla="*/ 1021 h 1361"/>
                  <a:gd name="T24" fmla="*/ 0 w 1021"/>
                  <a:gd name="T25" fmla="*/ 1134 h 1361"/>
                  <a:gd name="T26" fmla="*/ 454 w 1021"/>
                  <a:gd name="T27" fmla="*/ 1134 h 1361"/>
                  <a:gd name="T28" fmla="*/ 454 w 1021"/>
                  <a:gd name="T29" fmla="*/ 1247 h 1361"/>
                  <a:gd name="T30" fmla="*/ 567 w 1021"/>
                  <a:gd name="T31" fmla="*/ 1247 h 1361"/>
                  <a:gd name="T32" fmla="*/ 567 w 1021"/>
                  <a:gd name="T33" fmla="*/ 1361 h 1361"/>
                  <a:gd name="T34" fmla="*/ 680 w 1021"/>
                  <a:gd name="T35" fmla="*/ 1361 h 1361"/>
                  <a:gd name="T36" fmla="*/ 680 w 1021"/>
                  <a:gd name="T37" fmla="*/ 1247 h 1361"/>
                  <a:gd name="T38" fmla="*/ 794 w 1021"/>
                  <a:gd name="T39" fmla="*/ 1247 h 1361"/>
                  <a:gd name="T40" fmla="*/ 794 w 1021"/>
                  <a:gd name="T41" fmla="*/ 1021 h 1361"/>
                  <a:gd name="T42" fmla="*/ 907 w 1021"/>
                  <a:gd name="T43" fmla="*/ 1021 h 1361"/>
                  <a:gd name="T44" fmla="*/ 907 w 1021"/>
                  <a:gd name="T45" fmla="*/ 907 h 1361"/>
                  <a:gd name="T46" fmla="*/ 794 w 1021"/>
                  <a:gd name="T47" fmla="*/ 907 h 1361"/>
                  <a:gd name="T48" fmla="*/ 794 w 1021"/>
                  <a:gd name="T49" fmla="*/ 340 h 1361"/>
                  <a:gd name="T50" fmla="*/ 907 w 1021"/>
                  <a:gd name="T51" fmla="*/ 340 h 1361"/>
                  <a:gd name="T52" fmla="*/ 907 w 1021"/>
                  <a:gd name="T53" fmla="*/ 227 h 1361"/>
                  <a:gd name="T54" fmla="*/ 1021 w 1021"/>
                  <a:gd name="T55" fmla="*/ 227 h 1361"/>
                  <a:gd name="T56" fmla="*/ 1021 w 1021"/>
                  <a:gd name="T57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1" h="1361">
                    <a:moveTo>
                      <a:pt x="1021" y="0"/>
                    </a:moveTo>
                    <a:lnTo>
                      <a:pt x="680" y="0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1134"/>
                    </a:lnTo>
                    <a:lnTo>
                      <a:pt x="454" y="1134"/>
                    </a:lnTo>
                    <a:lnTo>
                      <a:pt x="454" y="1247"/>
                    </a:lnTo>
                    <a:lnTo>
                      <a:pt x="567" y="1247"/>
                    </a:lnTo>
                    <a:lnTo>
                      <a:pt x="567" y="1361"/>
                    </a:lnTo>
                    <a:lnTo>
                      <a:pt x="680" y="1361"/>
                    </a:lnTo>
                    <a:lnTo>
                      <a:pt x="680" y="1247"/>
                    </a:lnTo>
                    <a:lnTo>
                      <a:pt x="794" y="1247"/>
                    </a:lnTo>
                    <a:lnTo>
                      <a:pt x="794" y="1021"/>
                    </a:lnTo>
                    <a:lnTo>
                      <a:pt x="907" y="1021"/>
                    </a:lnTo>
                    <a:lnTo>
                      <a:pt x="907" y="907"/>
                    </a:lnTo>
                    <a:lnTo>
                      <a:pt x="794" y="907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1021" y="227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7" name="Freeform 165"/>
              <p:cNvSpPr>
                <a:spLocks/>
              </p:cNvSpPr>
              <p:nvPr/>
            </p:nvSpPr>
            <p:spPr bwMode="auto">
              <a:xfrm>
                <a:off x="1310" y="1777"/>
                <a:ext cx="1815" cy="1701"/>
              </a:xfrm>
              <a:custGeom>
                <a:avLst/>
                <a:gdLst>
                  <a:gd name="T0" fmla="*/ 1701 w 1815"/>
                  <a:gd name="T1" fmla="*/ 1701 h 1701"/>
                  <a:gd name="T2" fmla="*/ 1701 w 1815"/>
                  <a:gd name="T3" fmla="*/ 1247 h 1701"/>
                  <a:gd name="T4" fmla="*/ 1815 w 1815"/>
                  <a:gd name="T5" fmla="*/ 1247 h 1701"/>
                  <a:gd name="T6" fmla="*/ 1815 w 1815"/>
                  <a:gd name="T7" fmla="*/ 1134 h 1701"/>
                  <a:gd name="T8" fmla="*/ 1361 w 1815"/>
                  <a:gd name="T9" fmla="*/ 1134 h 1701"/>
                  <a:gd name="T10" fmla="*/ 1361 w 1815"/>
                  <a:gd name="T11" fmla="*/ 1020 h 1701"/>
                  <a:gd name="T12" fmla="*/ 1248 w 1815"/>
                  <a:gd name="T13" fmla="*/ 1020 h 1701"/>
                  <a:gd name="T14" fmla="*/ 1248 w 1815"/>
                  <a:gd name="T15" fmla="*/ 567 h 1701"/>
                  <a:gd name="T16" fmla="*/ 1361 w 1815"/>
                  <a:gd name="T17" fmla="*/ 567 h 1701"/>
                  <a:gd name="T18" fmla="*/ 1361 w 1815"/>
                  <a:gd name="T19" fmla="*/ 340 h 1701"/>
                  <a:gd name="T20" fmla="*/ 1248 w 1815"/>
                  <a:gd name="T21" fmla="*/ 340 h 1701"/>
                  <a:gd name="T22" fmla="*/ 1248 w 1815"/>
                  <a:gd name="T23" fmla="*/ 226 h 1701"/>
                  <a:gd name="T24" fmla="*/ 1134 w 1815"/>
                  <a:gd name="T25" fmla="*/ 226 h 1701"/>
                  <a:gd name="T26" fmla="*/ 1134 w 1815"/>
                  <a:gd name="T27" fmla="*/ 113 h 1701"/>
                  <a:gd name="T28" fmla="*/ 1021 w 1815"/>
                  <a:gd name="T29" fmla="*/ 113 h 1701"/>
                  <a:gd name="T30" fmla="*/ 1021 w 1815"/>
                  <a:gd name="T31" fmla="*/ 0 h 1701"/>
                  <a:gd name="T32" fmla="*/ 908 w 1815"/>
                  <a:gd name="T33" fmla="*/ 0 h 1701"/>
                  <a:gd name="T34" fmla="*/ 908 w 1815"/>
                  <a:gd name="T35" fmla="*/ 113 h 1701"/>
                  <a:gd name="T36" fmla="*/ 567 w 1815"/>
                  <a:gd name="T37" fmla="*/ 113 h 1701"/>
                  <a:gd name="T38" fmla="*/ 567 w 1815"/>
                  <a:gd name="T39" fmla="*/ 340 h 1701"/>
                  <a:gd name="T40" fmla="*/ 454 w 1815"/>
                  <a:gd name="T41" fmla="*/ 340 h 1701"/>
                  <a:gd name="T42" fmla="*/ 454 w 1815"/>
                  <a:gd name="T43" fmla="*/ 453 h 1701"/>
                  <a:gd name="T44" fmla="*/ 341 w 1815"/>
                  <a:gd name="T45" fmla="*/ 453 h 1701"/>
                  <a:gd name="T46" fmla="*/ 341 w 1815"/>
                  <a:gd name="T47" fmla="*/ 340 h 1701"/>
                  <a:gd name="T48" fmla="*/ 0 w 1815"/>
                  <a:gd name="T49" fmla="*/ 340 h 1701"/>
                  <a:gd name="T50" fmla="*/ 0 w 1815"/>
                  <a:gd name="T51" fmla="*/ 907 h 1701"/>
                  <a:gd name="T52" fmla="*/ 227 w 1815"/>
                  <a:gd name="T53" fmla="*/ 907 h 1701"/>
                  <a:gd name="T54" fmla="*/ 227 w 1815"/>
                  <a:gd name="T55" fmla="*/ 1020 h 1701"/>
                  <a:gd name="T56" fmla="*/ 454 w 1815"/>
                  <a:gd name="T57" fmla="*/ 1020 h 1701"/>
                  <a:gd name="T58" fmla="*/ 454 w 1815"/>
                  <a:gd name="T59" fmla="*/ 1134 h 1701"/>
                  <a:gd name="T60" fmla="*/ 567 w 1815"/>
                  <a:gd name="T61" fmla="*/ 1134 h 1701"/>
                  <a:gd name="T62" fmla="*/ 567 w 1815"/>
                  <a:gd name="T63" fmla="*/ 1247 h 1701"/>
                  <a:gd name="T64" fmla="*/ 794 w 1815"/>
                  <a:gd name="T65" fmla="*/ 1247 h 1701"/>
                  <a:gd name="T66" fmla="*/ 794 w 1815"/>
                  <a:gd name="T67" fmla="*/ 1134 h 1701"/>
                  <a:gd name="T68" fmla="*/ 1134 w 1815"/>
                  <a:gd name="T69" fmla="*/ 1134 h 1701"/>
                  <a:gd name="T70" fmla="*/ 1134 w 1815"/>
                  <a:gd name="T71" fmla="*/ 1360 h 1701"/>
                  <a:gd name="T72" fmla="*/ 1248 w 1815"/>
                  <a:gd name="T73" fmla="*/ 1360 h 1701"/>
                  <a:gd name="T74" fmla="*/ 1248 w 1815"/>
                  <a:gd name="T75" fmla="*/ 1701 h 1701"/>
                  <a:gd name="T76" fmla="*/ 1361 w 1815"/>
                  <a:gd name="T77" fmla="*/ 1701 h 1701"/>
                  <a:gd name="T78" fmla="*/ 1361 w 1815"/>
                  <a:gd name="T79" fmla="*/ 1587 h 1701"/>
                  <a:gd name="T80" fmla="*/ 1588 w 1815"/>
                  <a:gd name="T81" fmla="*/ 1587 h 1701"/>
                  <a:gd name="T82" fmla="*/ 1588 w 1815"/>
                  <a:gd name="T83" fmla="*/ 1701 h 1701"/>
                  <a:gd name="T84" fmla="*/ 1701 w 1815"/>
                  <a:gd name="T85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15" h="1701">
                    <a:moveTo>
                      <a:pt x="1701" y="1701"/>
                    </a:moveTo>
                    <a:lnTo>
                      <a:pt x="1701" y="1247"/>
                    </a:lnTo>
                    <a:lnTo>
                      <a:pt x="1815" y="1247"/>
                    </a:lnTo>
                    <a:lnTo>
                      <a:pt x="1815" y="1134"/>
                    </a:lnTo>
                    <a:lnTo>
                      <a:pt x="1361" y="1134"/>
                    </a:lnTo>
                    <a:lnTo>
                      <a:pt x="1361" y="1020"/>
                    </a:lnTo>
                    <a:lnTo>
                      <a:pt x="1248" y="1020"/>
                    </a:lnTo>
                    <a:lnTo>
                      <a:pt x="1248" y="567"/>
                    </a:lnTo>
                    <a:lnTo>
                      <a:pt x="1361" y="567"/>
                    </a:lnTo>
                    <a:lnTo>
                      <a:pt x="1361" y="340"/>
                    </a:lnTo>
                    <a:lnTo>
                      <a:pt x="1248" y="340"/>
                    </a:lnTo>
                    <a:lnTo>
                      <a:pt x="1248" y="226"/>
                    </a:lnTo>
                    <a:lnTo>
                      <a:pt x="1134" y="226"/>
                    </a:lnTo>
                    <a:lnTo>
                      <a:pt x="1134" y="113"/>
                    </a:lnTo>
                    <a:lnTo>
                      <a:pt x="1021" y="113"/>
                    </a:lnTo>
                    <a:lnTo>
                      <a:pt x="1021" y="0"/>
                    </a:lnTo>
                    <a:lnTo>
                      <a:pt x="908" y="0"/>
                    </a:lnTo>
                    <a:lnTo>
                      <a:pt x="908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341" y="453"/>
                    </a:lnTo>
                    <a:lnTo>
                      <a:pt x="341" y="340"/>
                    </a:lnTo>
                    <a:lnTo>
                      <a:pt x="0" y="340"/>
                    </a:lnTo>
                    <a:lnTo>
                      <a:pt x="0" y="907"/>
                    </a:lnTo>
                    <a:lnTo>
                      <a:pt x="227" y="907"/>
                    </a:lnTo>
                    <a:lnTo>
                      <a:pt x="227" y="1020"/>
                    </a:lnTo>
                    <a:lnTo>
                      <a:pt x="454" y="1020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247"/>
                    </a:lnTo>
                    <a:lnTo>
                      <a:pt x="794" y="1247"/>
                    </a:lnTo>
                    <a:lnTo>
                      <a:pt x="794" y="1134"/>
                    </a:lnTo>
                    <a:lnTo>
                      <a:pt x="1134" y="1134"/>
                    </a:lnTo>
                    <a:lnTo>
                      <a:pt x="1134" y="1360"/>
                    </a:lnTo>
                    <a:lnTo>
                      <a:pt x="1248" y="1360"/>
                    </a:lnTo>
                    <a:lnTo>
                      <a:pt x="1248" y="1701"/>
                    </a:lnTo>
                    <a:lnTo>
                      <a:pt x="1361" y="1701"/>
                    </a:lnTo>
                    <a:lnTo>
                      <a:pt x="1361" y="1587"/>
                    </a:lnTo>
                    <a:lnTo>
                      <a:pt x="1588" y="1587"/>
                    </a:lnTo>
                    <a:lnTo>
                      <a:pt x="1588" y="1701"/>
                    </a:lnTo>
                    <a:lnTo>
                      <a:pt x="1701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8" name="Freeform 166"/>
              <p:cNvSpPr>
                <a:spLocks/>
              </p:cNvSpPr>
              <p:nvPr/>
            </p:nvSpPr>
            <p:spPr bwMode="auto">
              <a:xfrm>
                <a:off x="2558" y="1890"/>
                <a:ext cx="1474" cy="1021"/>
              </a:xfrm>
              <a:custGeom>
                <a:avLst/>
                <a:gdLst>
                  <a:gd name="T0" fmla="*/ 1474 w 1474"/>
                  <a:gd name="T1" fmla="*/ 454 h 1021"/>
                  <a:gd name="T2" fmla="*/ 1474 w 1474"/>
                  <a:gd name="T3" fmla="*/ 113 h 1021"/>
                  <a:gd name="T4" fmla="*/ 1361 w 1474"/>
                  <a:gd name="T5" fmla="*/ 113 h 1021"/>
                  <a:gd name="T6" fmla="*/ 1361 w 1474"/>
                  <a:gd name="T7" fmla="*/ 0 h 1021"/>
                  <a:gd name="T8" fmla="*/ 1134 w 1474"/>
                  <a:gd name="T9" fmla="*/ 0 h 1021"/>
                  <a:gd name="T10" fmla="*/ 1134 w 1474"/>
                  <a:gd name="T11" fmla="*/ 113 h 1021"/>
                  <a:gd name="T12" fmla="*/ 907 w 1474"/>
                  <a:gd name="T13" fmla="*/ 113 h 1021"/>
                  <a:gd name="T14" fmla="*/ 907 w 1474"/>
                  <a:gd name="T15" fmla="*/ 340 h 1021"/>
                  <a:gd name="T16" fmla="*/ 113 w 1474"/>
                  <a:gd name="T17" fmla="*/ 340 h 1021"/>
                  <a:gd name="T18" fmla="*/ 113 w 1474"/>
                  <a:gd name="T19" fmla="*/ 454 h 1021"/>
                  <a:gd name="T20" fmla="*/ 0 w 1474"/>
                  <a:gd name="T21" fmla="*/ 454 h 1021"/>
                  <a:gd name="T22" fmla="*/ 0 w 1474"/>
                  <a:gd name="T23" fmla="*/ 907 h 1021"/>
                  <a:gd name="T24" fmla="*/ 113 w 1474"/>
                  <a:gd name="T25" fmla="*/ 907 h 1021"/>
                  <a:gd name="T26" fmla="*/ 113 w 1474"/>
                  <a:gd name="T27" fmla="*/ 1021 h 1021"/>
                  <a:gd name="T28" fmla="*/ 567 w 1474"/>
                  <a:gd name="T29" fmla="*/ 1021 h 1021"/>
                  <a:gd name="T30" fmla="*/ 567 w 1474"/>
                  <a:gd name="T31" fmla="*/ 907 h 1021"/>
                  <a:gd name="T32" fmla="*/ 794 w 1474"/>
                  <a:gd name="T33" fmla="*/ 907 h 1021"/>
                  <a:gd name="T34" fmla="*/ 794 w 1474"/>
                  <a:gd name="T35" fmla="*/ 794 h 1021"/>
                  <a:gd name="T36" fmla="*/ 907 w 1474"/>
                  <a:gd name="T37" fmla="*/ 794 h 1021"/>
                  <a:gd name="T38" fmla="*/ 907 w 1474"/>
                  <a:gd name="T39" fmla="*/ 680 h 1021"/>
                  <a:gd name="T40" fmla="*/ 1020 w 1474"/>
                  <a:gd name="T41" fmla="*/ 680 h 1021"/>
                  <a:gd name="T42" fmla="*/ 1020 w 1474"/>
                  <a:gd name="T43" fmla="*/ 567 h 1021"/>
                  <a:gd name="T44" fmla="*/ 1361 w 1474"/>
                  <a:gd name="T45" fmla="*/ 567 h 1021"/>
                  <a:gd name="T46" fmla="*/ 1361 w 1474"/>
                  <a:gd name="T47" fmla="*/ 454 h 1021"/>
                  <a:gd name="T48" fmla="*/ 1474 w 1474"/>
                  <a:gd name="T49" fmla="*/ 45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4" h="1021">
                    <a:moveTo>
                      <a:pt x="1474" y="454"/>
                    </a:moveTo>
                    <a:lnTo>
                      <a:pt x="1474" y="113"/>
                    </a:lnTo>
                    <a:lnTo>
                      <a:pt x="1361" y="113"/>
                    </a:lnTo>
                    <a:lnTo>
                      <a:pt x="1361" y="0"/>
                    </a:lnTo>
                    <a:lnTo>
                      <a:pt x="1134" y="0"/>
                    </a:lnTo>
                    <a:lnTo>
                      <a:pt x="1134" y="113"/>
                    </a:lnTo>
                    <a:lnTo>
                      <a:pt x="907" y="113"/>
                    </a:lnTo>
                    <a:lnTo>
                      <a:pt x="907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680"/>
                    </a:lnTo>
                    <a:lnTo>
                      <a:pt x="1020" y="680"/>
                    </a:lnTo>
                    <a:lnTo>
                      <a:pt x="1020" y="567"/>
                    </a:lnTo>
                    <a:lnTo>
                      <a:pt x="1361" y="567"/>
                    </a:lnTo>
                    <a:lnTo>
                      <a:pt x="1361" y="454"/>
                    </a:lnTo>
                    <a:lnTo>
                      <a:pt x="147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9" name="Freeform 167"/>
              <p:cNvSpPr>
                <a:spLocks/>
              </p:cNvSpPr>
              <p:nvPr/>
            </p:nvSpPr>
            <p:spPr bwMode="auto">
              <a:xfrm>
                <a:off x="2444" y="1096"/>
                <a:ext cx="1361" cy="1134"/>
              </a:xfrm>
              <a:custGeom>
                <a:avLst/>
                <a:gdLst>
                  <a:gd name="T0" fmla="*/ 1248 w 1361"/>
                  <a:gd name="T1" fmla="*/ 0 h 1134"/>
                  <a:gd name="T2" fmla="*/ 1248 w 1361"/>
                  <a:gd name="T3" fmla="*/ 114 h 1134"/>
                  <a:gd name="T4" fmla="*/ 1361 w 1361"/>
                  <a:gd name="T5" fmla="*/ 114 h 1134"/>
                  <a:gd name="T6" fmla="*/ 1361 w 1361"/>
                  <a:gd name="T7" fmla="*/ 340 h 1134"/>
                  <a:gd name="T8" fmla="*/ 1248 w 1361"/>
                  <a:gd name="T9" fmla="*/ 340 h 1134"/>
                  <a:gd name="T10" fmla="*/ 1248 w 1361"/>
                  <a:gd name="T11" fmla="*/ 454 h 1134"/>
                  <a:gd name="T12" fmla="*/ 1361 w 1361"/>
                  <a:gd name="T13" fmla="*/ 454 h 1134"/>
                  <a:gd name="T14" fmla="*/ 1361 w 1361"/>
                  <a:gd name="T15" fmla="*/ 794 h 1134"/>
                  <a:gd name="T16" fmla="*/ 1248 w 1361"/>
                  <a:gd name="T17" fmla="*/ 794 h 1134"/>
                  <a:gd name="T18" fmla="*/ 1248 w 1361"/>
                  <a:gd name="T19" fmla="*/ 907 h 1134"/>
                  <a:gd name="T20" fmla="*/ 1021 w 1361"/>
                  <a:gd name="T21" fmla="*/ 907 h 1134"/>
                  <a:gd name="T22" fmla="*/ 1021 w 1361"/>
                  <a:gd name="T23" fmla="*/ 1134 h 1134"/>
                  <a:gd name="T24" fmla="*/ 227 w 1361"/>
                  <a:gd name="T25" fmla="*/ 1134 h 1134"/>
                  <a:gd name="T26" fmla="*/ 227 w 1361"/>
                  <a:gd name="T27" fmla="*/ 1021 h 1134"/>
                  <a:gd name="T28" fmla="*/ 114 w 1361"/>
                  <a:gd name="T29" fmla="*/ 1021 h 1134"/>
                  <a:gd name="T30" fmla="*/ 114 w 1361"/>
                  <a:gd name="T31" fmla="*/ 907 h 1134"/>
                  <a:gd name="T32" fmla="*/ 0 w 1361"/>
                  <a:gd name="T33" fmla="*/ 907 h 1134"/>
                  <a:gd name="T34" fmla="*/ 0 w 1361"/>
                  <a:gd name="T35" fmla="*/ 681 h 1134"/>
                  <a:gd name="T36" fmla="*/ 114 w 1361"/>
                  <a:gd name="T37" fmla="*/ 681 h 1134"/>
                  <a:gd name="T38" fmla="*/ 114 w 1361"/>
                  <a:gd name="T39" fmla="*/ 567 h 1134"/>
                  <a:gd name="T40" fmla="*/ 227 w 1361"/>
                  <a:gd name="T41" fmla="*/ 567 h 1134"/>
                  <a:gd name="T42" fmla="*/ 227 w 1361"/>
                  <a:gd name="T43" fmla="*/ 454 h 1134"/>
                  <a:gd name="T44" fmla="*/ 454 w 1361"/>
                  <a:gd name="T45" fmla="*/ 454 h 1134"/>
                  <a:gd name="T46" fmla="*/ 454 w 1361"/>
                  <a:gd name="T47" fmla="*/ 567 h 1134"/>
                  <a:gd name="T48" fmla="*/ 567 w 1361"/>
                  <a:gd name="T49" fmla="*/ 567 h 1134"/>
                  <a:gd name="T50" fmla="*/ 567 w 1361"/>
                  <a:gd name="T51" fmla="*/ 454 h 1134"/>
                  <a:gd name="T52" fmla="*/ 681 w 1361"/>
                  <a:gd name="T53" fmla="*/ 454 h 1134"/>
                  <a:gd name="T54" fmla="*/ 681 w 1361"/>
                  <a:gd name="T55" fmla="*/ 681 h 1134"/>
                  <a:gd name="T56" fmla="*/ 794 w 1361"/>
                  <a:gd name="T57" fmla="*/ 681 h 1134"/>
                  <a:gd name="T58" fmla="*/ 794 w 1361"/>
                  <a:gd name="T59" fmla="*/ 567 h 1134"/>
                  <a:gd name="T60" fmla="*/ 908 w 1361"/>
                  <a:gd name="T61" fmla="*/ 567 h 1134"/>
                  <a:gd name="T62" fmla="*/ 908 w 1361"/>
                  <a:gd name="T63" fmla="*/ 681 h 1134"/>
                  <a:gd name="T64" fmla="*/ 1021 w 1361"/>
                  <a:gd name="T65" fmla="*/ 681 h 1134"/>
                  <a:gd name="T66" fmla="*/ 1021 w 1361"/>
                  <a:gd name="T67" fmla="*/ 567 h 1134"/>
                  <a:gd name="T68" fmla="*/ 1021 w 1361"/>
                  <a:gd name="T69" fmla="*/ 454 h 1134"/>
                  <a:gd name="T70" fmla="*/ 794 w 1361"/>
                  <a:gd name="T71" fmla="*/ 454 h 1134"/>
                  <a:gd name="T72" fmla="*/ 794 w 1361"/>
                  <a:gd name="T73" fmla="*/ 227 h 1134"/>
                  <a:gd name="T74" fmla="*/ 1021 w 1361"/>
                  <a:gd name="T75" fmla="*/ 227 h 1134"/>
                  <a:gd name="T76" fmla="*/ 1021 w 1361"/>
                  <a:gd name="T77" fmla="*/ 114 h 1134"/>
                  <a:gd name="T78" fmla="*/ 1134 w 1361"/>
                  <a:gd name="T79" fmla="*/ 114 h 1134"/>
                  <a:gd name="T80" fmla="*/ 1134 w 1361"/>
                  <a:gd name="T81" fmla="*/ 0 h 1134"/>
                  <a:gd name="T82" fmla="*/ 1248 w 1361"/>
                  <a:gd name="T83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61" h="1134">
                    <a:moveTo>
                      <a:pt x="1248" y="0"/>
                    </a:moveTo>
                    <a:lnTo>
                      <a:pt x="1248" y="114"/>
                    </a:lnTo>
                    <a:lnTo>
                      <a:pt x="1361" y="114"/>
                    </a:lnTo>
                    <a:lnTo>
                      <a:pt x="1361" y="340"/>
                    </a:lnTo>
                    <a:lnTo>
                      <a:pt x="1248" y="340"/>
                    </a:lnTo>
                    <a:lnTo>
                      <a:pt x="1248" y="454"/>
                    </a:lnTo>
                    <a:lnTo>
                      <a:pt x="1361" y="454"/>
                    </a:lnTo>
                    <a:lnTo>
                      <a:pt x="1361" y="794"/>
                    </a:lnTo>
                    <a:lnTo>
                      <a:pt x="1248" y="794"/>
                    </a:lnTo>
                    <a:lnTo>
                      <a:pt x="1248" y="907"/>
                    </a:lnTo>
                    <a:lnTo>
                      <a:pt x="1021" y="907"/>
                    </a:lnTo>
                    <a:lnTo>
                      <a:pt x="1021" y="1134"/>
                    </a:lnTo>
                    <a:lnTo>
                      <a:pt x="227" y="1134"/>
                    </a:lnTo>
                    <a:lnTo>
                      <a:pt x="227" y="1021"/>
                    </a:lnTo>
                    <a:lnTo>
                      <a:pt x="114" y="1021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681" y="454"/>
                    </a:lnTo>
                    <a:lnTo>
                      <a:pt x="681" y="681"/>
                    </a:lnTo>
                    <a:lnTo>
                      <a:pt x="794" y="681"/>
                    </a:lnTo>
                    <a:lnTo>
                      <a:pt x="794" y="567"/>
                    </a:lnTo>
                    <a:lnTo>
                      <a:pt x="908" y="567"/>
                    </a:lnTo>
                    <a:lnTo>
                      <a:pt x="908" y="681"/>
                    </a:lnTo>
                    <a:lnTo>
                      <a:pt x="1021" y="681"/>
                    </a:lnTo>
                    <a:lnTo>
                      <a:pt x="1021" y="567"/>
                    </a:lnTo>
                    <a:lnTo>
                      <a:pt x="1021" y="454"/>
                    </a:lnTo>
                    <a:lnTo>
                      <a:pt x="794" y="454"/>
                    </a:lnTo>
                    <a:lnTo>
                      <a:pt x="794" y="227"/>
                    </a:lnTo>
                    <a:lnTo>
                      <a:pt x="1021" y="227"/>
                    </a:lnTo>
                    <a:lnTo>
                      <a:pt x="1021" y="114"/>
                    </a:lnTo>
                    <a:lnTo>
                      <a:pt x="1134" y="114"/>
                    </a:lnTo>
                    <a:lnTo>
                      <a:pt x="1134" y="0"/>
                    </a:lnTo>
                    <a:lnTo>
                      <a:pt x="124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2" name="Freeform 170"/>
              <p:cNvSpPr>
                <a:spLocks/>
              </p:cNvSpPr>
              <p:nvPr/>
            </p:nvSpPr>
            <p:spPr bwMode="auto">
              <a:xfrm>
                <a:off x="2444" y="529"/>
                <a:ext cx="454" cy="681"/>
              </a:xfrm>
              <a:custGeom>
                <a:avLst/>
                <a:gdLst>
                  <a:gd name="T0" fmla="*/ 0 w 454"/>
                  <a:gd name="T1" fmla="*/ 681 h 681"/>
                  <a:gd name="T2" fmla="*/ 0 w 454"/>
                  <a:gd name="T3" fmla="*/ 114 h 681"/>
                  <a:gd name="T4" fmla="*/ 341 w 454"/>
                  <a:gd name="T5" fmla="*/ 114 h 681"/>
                  <a:gd name="T6" fmla="*/ 341 w 454"/>
                  <a:gd name="T7" fmla="*/ 0 h 681"/>
                  <a:gd name="T8" fmla="*/ 454 w 454"/>
                  <a:gd name="T9" fmla="*/ 0 h 681"/>
                  <a:gd name="T10" fmla="*/ 454 w 454"/>
                  <a:gd name="T11" fmla="*/ 227 h 681"/>
                  <a:gd name="T12" fmla="*/ 341 w 454"/>
                  <a:gd name="T13" fmla="*/ 227 h 681"/>
                  <a:gd name="T14" fmla="*/ 341 w 454"/>
                  <a:gd name="T15" fmla="*/ 454 h 681"/>
                  <a:gd name="T16" fmla="*/ 227 w 454"/>
                  <a:gd name="T17" fmla="*/ 454 h 681"/>
                  <a:gd name="T18" fmla="*/ 227 w 454"/>
                  <a:gd name="T19" fmla="*/ 567 h 681"/>
                  <a:gd name="T20" fmla="*/ 114 w 454"/>
                  <a:gd name="T21" fmla="*/ 567 h 681"/>
                  <a:gd name="T22" fmla="*/ 114 w 454"/>
                  <a:gd name="T23" fmla="*/ 681 h 681"/>
                  <a:gd name="T24" fmla="*/ 0 w 454"/>
                  <a:gd name="T2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681">
                    <a:moveTo>
                      <a:pt x="0" y="681"/>
                    </a:moveTo>
                    <a:lnTo>
                      <a:pt x="0" y="114"/>
                    </a:lnTo>
                    <a:lnTo>
                      <a:pt x="341" y="114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681"/>
                    </a:lnTo>
                    <a:lnTo>
                      <a:pt x="0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3" name="Freeform 171"/>
              <p:cNvSpPr>
                <a:spLocks/>
              </p:cNvSpPr>
              <p:nvPr/>
            </p:nvSpPr>
            <p:spPr bwMode="auto">
              <a:xfrm>
                <a:off x="2218" y="1096"/>
                <a:ext cx="793" cy="794"/>
              </a:xfrm>
              <a:custGeom>
                <a:avLst/>
                <a:gdLst>
                  <a:gd name="T0" fmla="*/ 340 w 793"/>
                  <a:gd name="T1" fmla="*/ 227 h 794"/>
                  <a:gd name="T2" fmla="*/ 113 w 793"/>
                  <a:gd name="T3" fmla="*/ 227 h 794"/>
                  <a:gd name="T4" fmla="*/ 113 w 793"/>
                  <a:gd name="T5" fmla="*/ 340 h 794"/>
                  <a:gd name="T6" fmla="*/ 226 w 793"/>
                  <a:gd name="T7" fmla="*/ 340 h 794"/>
                  <a:gd name="T8" fmla="*/ 226 w 793"/>
                  <a:gd name="T9" fmla="*/ 454 h 794"/>
                  <a:gd name="T10" fmla="*/ 113 w 793"/>
                  <a:gd name="T11" fmla="*/ 454 h 794"/>
                  <a:gd name="T12" fmla="*/ 113 w 793"/>
                  <a:gd name="T13" fmla="*/ 567 h 794"/>
                  <a:gd name="T14" fmla="*/ 0 w 793"/>
                  <a:gd name="T15" fmla="*/ 567 h 794"/>
                  <a:gd name="T16" fmla="*/ 0 w 793"/>
                  <a:gd name="T17" fmla="*/ 681 h 794"/>
                  <a:gd name="T18" fmla="*/ 113 w 793"/>
                  <a:gd name="T19" fmla="*/ 681 h 794"/>
                  <a:gd name="T20" fmla="*/ 113 w 793"/>
                  <a:gd name="T21" fmla="*/ 794 h 794"/>
                  <a:gd name="T22" fmla="*/ 226 w 793"/>
                  <a:gd name="T23" fmla="*/ 794 h 794"/>
                  <a:gd name="T24" fmla="*/ 226 w 793"/>
                  <a:gd name="T25" fmla="*/ 681 h 794"/>
                  <a:gd name="T26" fmla="*/ 340 w 793"/>
                  <a:gd name="T27" fmla="*/ 681 h 794"/>
                  <a:gd name="T28" fmla="*/ 340 w 793"/>
                  <a:gd name="T29" fmla="*/ 567 h 794"/>
                  <a:gd name="T30" fmla="*/ 453 w 793"/>
                  <a:gd name="T31" fmla="*/ 567 h 794"/>
                  <a:gd name="T32" fmla="*/ 453 w 793"/>
                  <a:gd name="T33" fmla="*/ 454 h 794"/>
                  <a:gd name="T34" fmla="*/ 680 w 793"/>
                  <a:gd name="T35" fmla="*/ 454 h 794"/>
                  <a:gd name="T36" fmla="*/ 680 w 793"/>
                  <a:gd name="T37" fmla="*/ 567 h 794"/>
                  <a:gd name="T38" fmla="*/ 793 w 793"/>
                  <a:gd name="T39" fmla="*/ 567 h 794"/>
                  <a:gd name="T40" fmla="*/ 793 w 793"/>
                  <a:gd name="T41" fmla="*/ 340 h 794"/>
                  <a:gd name="T42" fmla="*/ 567 w 793"/>
                  <a:gd name="T43" fmla="*/ 340 h 794"/>
                  <a:gd name="T44" fmla="*/ 567 w 793"/>
                  <a:gd name="T45" fmla="*/ 227 h 794"/>
                  <a:gd name="T46" fmla="*/ 680 w 793"/>
                  <a:gd name="T47" fmla="*/ 227 h 794"/>
                  <a:gd name="T48" fmla="*/ 680 w 793"/>
                  <a:gd name="T49" fmla="*/ 114 h 794"/>
                  <a:gd name="T50" fmla="*/ 567 w 793"/>
                  <a:gd name="T51" fmla="*/ 114 h 794"/>
                  <a:gd name="T52" fmla="*/ 567 w 793"/>
                  <a:gd name="T53" fmla="*/ 0 h 794"/>
                  <a:gd name="T54" fmla="*/ 453 w 793"/>
                  <a:gd name="T55" fmla="*/ 0 h 794"/>
                  <a:gd name="T56" fmla="*/ 453 w 793"/>
                  <a:gd name="T57" fmla="*/ 340 h 794"/>
                  <a:gd name="T58" fmla="*/ 340 w 793"/>
                  <a:gd name="T59" fmla="*/ 340 h 794"/>
                  <a:gd name="T60" fmla="*/ 340 w 793"/>
                  <a:gd name="T61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3" h="794">
                    <a:moveTo>
                      <a:pt x="340" y="227"/>
                    </a:moveTo>
                    <a:lnTo>
                      <a:pt x="113" y="227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793" y="567"/>
                    </a:lnTo>
                    <a:lnTo>
                      <a:pt x="793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4" name="Freeform 172"/>
              <p:cNvSpPr>
                <a:spLocks/>
              </p:cNvSpPr>
              <p:nvPr/>
            </p:nvSpPr>
            <p:spPr bwMode="auto">
              <a:xfrm>
                <a:off x="1877" y="1096"/>
                <a:ext cx="567" cy="794"/>
              </a:xfrm>
              <a:custGeom>
                <a:avLst/>
                <a:gdLst>
                  <a:gd name="T0" fmla="*/ 567 w 567"/>
                  <a:gd name="T1" fmla="*/ 0 h 794"/>
                  <a:gd name="T2" fmla="*/ 567 w 567"/>
                  <a:gd name="T3" fmla="*/ 227 h 794"/>
                  <a:gd name="T4" fmla="*/ 454 w 567"/>
                  <a:gd name="T5" fmla="*/ 227 h 794"/>
                  <a:gd name="T6" fmla="*/ 454 w 567"/>
                  <a:gd name="T7" fmla="*/ 340 h 794"/>
                  <a:gd name="T8" fmla="*/ 567 w 567"/>
                  <a:gd name="T9" fmla="*/ 340 h 794"/>
                  <a:gd name="T10" fmla="*/ 567 w 567"/>
                  <a:gd name="T11" fmla="*/ 454 h 794"/>
                  <a:gd name="T12" fmla="*/ 454 w 567"/>
                  <a:gd name="T13" fmla="*/ 454 h 794"/>
                  <a:gd name="T14" fmla="*/ 454 w 567"/>
                  <a:gd name="T15" fmla="*/ 567 h 794"/>
                  <a:gd name="T16" fmla="*/ 341 w 567"/>
                  <a:gd name="T17" fmla="*/ 567 h 794"/>
                  <a:gd name="T18" fmla="*/ 341 w 567"/>
                  <a:gd name="T19" fmla="*/ 794 h 794"/>
                  <a:gd name="T20" fmla="*/ 0 w 567"/>
                  <a:gd name="T21" fmla="*/ 794 h 794"/>
                  <a:gd name="T22" fmla="*/ 0 w 567"/>
                  <a:gd name="T23" fmla="*/ 340 h 794"/>
                  <a:gd name="T24" fmla="*/ 227 w 567"/>
                  <a:gd name="T25" fmla="*/ 340 h 794"/>
                  <a:gd name="T26" fmla="*/ 227 w 567"/>
                  <a:gd name="T27" fmla="*/ 227 h 794"/>
                  <a:gd name="T28" fmla="*/ 341 w 567"/>
                  <a:gd name="T29" fmla="*/ 227 h 794"/>
                  <a:gd name="T30" fmla="*/ 341 w 567"/>
                  <a:gd name="T31" fmla="*/ 114 h 794"/>
                  <a:gd name="T32" fmla="*/ 454 w 567"/>
                  <a:gd name="T33" fmla="*/ 114 h 794"/>
                  <a:gd name="T34" fmla="*/ 454 w 567"/>
                  <a:gd name="T35" fmla="*/ 0 h 794"/>
                  <a:gd name="T36" fmla="*/ 567 w 567"/>
                  <a:gd name="T3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794">
                    <a:moveTo>
                      <a:pt x="567" y="0"/>
                    </a:move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341" y="567"/>
                    </a:lnTo>
                    <a:lnTo>
                      <a:pt x="341" y="794"/>
                    </a:lnTo>
                    <a:lnTo>
                      <a:pt x="0" y="794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5" name="Freeform 173"/>
              <p:cNvSpPr>
                <a:spLocks/>
              </p:cNvSpPr>
              <p:nvPr/>
            </p:nvSpPr>
            <p:spPr bwMode="auto">
              <a:xfrm>
                <a:off x="2558" y="189"/>
                <a:ext cx="453" cy="567"/>
              </a:xfrm>
              <a:custGeom>
                <a:avLst/>
                <a:gdLst>
                  <a:gd name="T0" fmla="*/ 340 w 453"/>
                  <a:gd name="T1" fmla="*/ 567 h 567"/>
                  <a:gd name="T2" fmla="*/ 340 w 453"/>
                  <a:gd name="T3" fmla="*/ 340 h 567"/>
                  <a:gd name="T4" fmla="*/ 227 w 453"/>
                  <a:gd name="T5" fmla="*/ 340 h 567"/>
                  <a:gd name="T6" fmla="*/ 227 w 453"/>
                  <a:gd name="T7" fmla="*/ 454 h 567"/>
                  <a:gd name="T8" fmla="*/ 113 w 453"/>
                  <a:gd name="T9" fmla="*/ 454 h 567"/>
                  <a:gd name="T10" fmla="*/ 113 w 453"/>
                  <a:gd name="T11" fmla="*/ 340 h 567"/>
                  <a:gd name="T12" fmla="*/ 0 w 453"/>
                  <a:gd name="T13" fmla="*/ 340 h 567"/>
                  <a:gd name="T14" fmla="*/ 0 w 453"/>
                  <a:gd name="T15" fmla="*/ 113 h 567"/>
                  <a:gd name="T16" fmla="*/ 113 w 453"/>
                  <a:gd name="T17" fmla="*/ 113 h 567"/>
                  <a:gd name="T18" fmla="*/ 113 w 453"/>
                  <a:gd name="T19" fmla="*/ 0 h 567"/>
                  <a:gd name="T20" fmla="*/ 340 w 453"/>
                  <a:gd name="T21" fmla="*/ 0 h 567"/>
                  <a:gd name="T22" fmla="*/ 340 w 453"/>
                  <a:gd name="T23" fmla="*/ 113 h 567"/>
                  <a:gd name="T24" fmla="*/ 453 w 453"/>
                  <a:gd name="T25" fmla="*/ 113 h 567"/>
                  <a:gd name="T26" fmla="*/ 453 w 453"/>
                  <a:gd name="T27" fmla="*/ 567 h 567"/>
                  <a:gd name="T28" fmla="*/ 340 w 453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567">
                    <a:moveTo>
                      <a:pt x="340" y="567"/>
                    </a:move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567"/>
                    </a:lnTo>
                    <a:lnTo>
                      <a:pt x="34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6" name="Freeform 174"/>
              <p:cNvSpPr>
                <a:spLocks/>
              </p:cNvSpPr>
              <p:nvPr/>
            </p:nvSpPr>
            <p:spPr bwMode="auto">
              <a:xfrm>
                <a:off x="1084" y="189"/>
                <a:ext cx="1587" cy="1361"/>
              </a:xfrm>
              <a:custGeom>
                <a:avLst/>
                <a:gdLst>
                  <a:gd name="T0" fmla="*/ 1587 w 1587"/>
                  <a:gd name="T1" fmla="*/ 0 h 1361"/>
                  <a:gd name="T2" fmla="*/ 1134 w 1587"/>
                  <a:gd name="T3" fmla="*/ 0 h 1361"/>
                  <a:gd name="T4" fmla="*/ 1134 w 1587"/>
                  <a:gd name="T5" fmla="*/ 113 h 1361"/>
                  <a:gd name="T6" fmla="*/ 1020 w 1587"/>
                  <a:gd name="T7" fmla="*/ 113 h 1361"/>
                  <a:gd name="T8" fmla="*/ 1020 w 1587"/>
                  <a:gd name="T9" fmla="*/ 227 h 1361"/>
                  <a:gd name="T10" fmla="*/ 907 w 1587"/>
                  <a:gd name="T11" fmla="*/ 227 h 1361"/>
                  <a:gd name="T12" fmla="*/ 907 w 1587"/>
                  <a:gd name="T13" fmla="*/ 340 h 1361"/>
                  <a:gd name="T14" fmla="*/ 567 w 1587"/>
                  <a:gd name="T15" fmla="*/ 340 h 1361"/>
                  <a:gd name="T16" fmla="*/ 567 w 1587"/>
                  <a:gd name="T17" fmla="*/ 454 h 1361"/>
                  <a:gd name="T18" fmla="*/ 453 w 1587"/>
                  <a:gd name="T19" fmla="*/ 454 h 1361"/>
                  <a:gd name="T20" fmla="*/ 453 w 1587"/>
                  <a:gd name="T21" fmla="*/ 567 h 1361"/>
                  <a:gd name="T22" fmla="*/ 0 w 1587"/>
                  <a:gd name="T23" fmla="*/ 567 h 1361"/>
                  <a:gd name="T24" fmla="*/ 0 w 1587"/>
                  <a:gd name="T25" fmla="*/ 1021 h 1361"/>
                  <a:gd name="T26" fmla="*/ 113 w 1587"/>
                  <a:gd name="T27" fmla="*/ 1021 h 1361"/>
                  <a:gd name="T28" fmla="*/ 113 w 1587"/>
                  <a:gd name="T29" fmla="*/ 1134 h 1361"/>
                  <a:gd name="T30" fmla="*/ 226 w 1587"/>
                  <a:gd name="T31" fmla="*/ 1134 h 1361"/>
                  <a:gd name="T32" fmla="*/ 226 w 1587"/>
                  <a:gd name="T33" fmla="*/ 1361 h 1361"/>
                  <a:gd name="T34" fmla="*/ 453 w 1587"/>
                  <a:gd name="T35" fmla="*/ 1361 h 1361"/>
                  <a:gd name="T36" fmla="*/ 453 w 1587"/>
                  <a:gd name="T37" fmla="*/ 1247 h 1361"/>
                  <a:gd name="T38" fmla="*/ 1020 w 1587"/>
                  <a:gd name="T39" fmla="*/ 1247 h 1361"/>
                  <a:gd name="T40" fmla="*/ 1020 w 1587"/>
                  <a:gd name="T41" fmla="*/ 1134 h 1361"/>
                  <a:gd name="T42" fmla="*/ 1134 w 1587"/>
                  <a:gd name="T43" fmla="*/ 1134 h 1361"/>
                  <a:gd name="T44" fmla="*/ 1134 w 1587"/>
                  <a:gd name="T45" fmla="*/ 1021 h 1361"/>
                  <a:gd name="T46" fmla="*/ 1247 w 1587"/>
                  <a:gd name="T47" fmla="*/ 1021 h 1361"/>
                  <a:gd name="T48" fmla="*/ 1247 w 1587"/>
                  <a:gd name="T49" fmla="*/ 907 h 1361"/>
                  <a:gd name="T50" fmla="*/ 1360 w 1587"/>
                  <a:gd name="T51" fmla="*/ 907 h 1361"/>
                  <a:gd name="T52" fmla="*/ 1360 w 1587"/>
                  <a:gd name="T53" fmla="*/ 454 h 1361"/>
                  <a:gd name="T54" fmla="*/ 1587 w 1587"/>
                  <a:gd name="T55" fmla="*/ 454 h 1361"/>
                  <a:gd name="T56" fmla="*/ 1587 w 1587"/>
                  <a:gd name="T57" fmla="*/ 340 h 1361"/>
                  <a:gd name="T58" fmla="*/ 1474 w 1587"/>
                  <a:gd name="T59" fmla="*/ 340 h 1361"/>
                  <a:gd name="T60" fmla="*/ 1474 w 1587"/>
                  <a:gd name="T61" fmla="*/ 113 h 1361"/>
                  <a:gd name="T62" fmla="*/ 1587 w 1587"/>
                  <a:gd name="T63" fmla="*/ 113 h 1361"/>
                  <a:gd name="T64" fmla="*/ 1587 w 1587"/>
                  <a:gd name="T65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87" h="1361">
                    <a:moveTo>
                      <a:pt x="1587" y="0"/>
                    </a:moveTo>
                    <a:lnTo>
                      <a:pt x="1134" y="0"/>
                    </a:lnTo>
                    <a:lnTo>
                      <a:pt x="1134" y="113"/>
                    </a:lnTo>
                    <a:lnTo>
                      <a:pt x="1020" y="113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567"/>
                    </a:lnTo>
                    <a:lnTo>
                      <a:pt x="0" y="567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1134"/>
                    </a:lnTo>
                    <a:lnTo>
                      <a:pt x="226" y="1134"/>
                    </a:lnTo>
                    <a:lnTo>
                      <a:pt x="226" y="1361"/>
                    </a:lnTo>
                    <a:lnTo>
                      <a:pt x="453" y="1361"/>
                    </a:lnTo>
                    <a:lnTo>
                      <a:pt x="453" y="1247"/>
                    </a:lnTo>
                    <a:lnTo>
                      <a:pt x="1020" y="1247"/>
                    </a:lnTo>
                    <a:lnTo>
                      <a:pt x="1020" y="1134"/>
                    </a:lnTo>
                    <a:lnTo>
                      <a:pt x="1134" y="1134"/>
                    </a:lnTo>
                    <a:lnTo>
                      <a:pt x="1134" y="1021"/>
                    </a:lnTo>
                    <a:lnTo>
                      <a:pt x="1247" y="1021"/>
                    </a:lnTo>
                    <a:lnTo>
                      <a:pt x="1247" y="907"/>
                    </a:lnTo>
                    <a:lnTo>
                      <a:pt x="1360" y="907"/>
                    </a:lnTo>
                    <a:lnTo>
                      <a:pt x="1360" y="454"/>
                    </a:lnTo>
                    <a:lnTo>
                      <a:pt x="1587" y="454"/>
                    </a:lnTo>
                    <a:lnTo>
                      <a:pt x="1587" y="340"/>
                    </a:lnTo>
                    <a:lnTo>
                      <a:pt x="1474" y="340"/>
                    </a:lnTo>
                    <a:lnTo>
                      <a:pt x="1474" y="113"/>
                    </a:lnTo>
                    <a:lnTo>
                      <a:pt x="1587" y="113"/>
                    </a:lnTo>
                    <a:lnTo>
                      <a:pt x="158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3" name="グループ化 152"/>
            <p:cNvGrpSpPr/>
            <p:nvPr/>
          </p:nvGrpSpPr>
          <p:grpSpPr>
            <a:xfrm>
              <a:off x="6767928" y="5461720"/>
              <a:ext cx="2137262" cy="2119774"/>
              <a:chOff x="6767928" y="5461720"/>
              <a:chExt cx="2137262" cy="2119774"/>
            </a:xfrm>
          </p:grpSpPr>
          <p:sp>
            <p:nvSpPr>
              <p:cNvPr id="154" name="正方形/長方形 153"/>
              <p:cNvSpPr/>
              <p:nvPr/>
            </p:nvSpPr>
            <p:spPr>
              <a:xfrm>
                <a:off x="7430438" y="582651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7676660" y="650400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上京区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8043862" y="56372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左京区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7803400" y="670997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中京区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8034984" y="692152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東山区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7504112" y="68639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下京区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7647187" y="7117964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6767928" y="546172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右京区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7882622" y="730449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伏見区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8258859" y="710964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山科区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6977747" y="695288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西京区</a:t>
                </a:r>
              </a:p>
            </p:txBody>
          </p:sp>
        </p:grpSp>
        <p:grpSp>
          <p:nvGrpSpPr>
            <p:cNvPr id="165" name="グループ化 164"/>
            <p:cNvGrpSpPr/>
            <p:nvPr/>
          </p:nvGrpSpPr>
          <p:grpSpPr>
            <a:xfrm>
              <a:off x="2425425" y="492897"/>
              <a:ext cx="8008984" cy="8846267"/>
              <a:chOff x="2425425" y="492897"/>
              <a:chExt cx="8008984" cy="8846267"/>
            </a:xfrm>
          </p:grpSpPr>
          <p:sp>
            <p:nvSpPr>
              <p:cNvPr id="166" name="正方形/長方形 165"/>
              <p:cNvSpPr/>
              <p:nvPr/>
            </p:nvSpPr>
            <p:spPr>
              <a:xfrm>
                <a:off x="7501377" y="61779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京都市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2951089" y="37197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福知山市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4623241" y="29559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舞鶴市</a:t>
                </a: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4580789" y="38403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綾部市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8364999" y="76118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宇治市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3916685" y="16893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宮津市</a:t>
                </a: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6206002" y="66978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亀岡市</a:t>
                </a: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8007569" y="8144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城陽市</a:t>
                </a: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6993710" y="71931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向日市</a:t>
                </a: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6589777" y="744855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長岡京市</a:t>
                </a: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7172779" y="8015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八幡市</a:t>
                </a: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7374846" y="841276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京田辺市</a:t>
                </a: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2425425" y="12891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京丹後市</a:t>
                </a: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6086123" y="47493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南丹市</a:t>
                </a:r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8218823" y="88774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木津川市</a:t>
                </a: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6657295" y="767080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大山崎町</a:t>
                </a: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7518236" y="768846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久御山町</a:t>
                </a: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8190131" y="8490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井手町</a:t>
                </a: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8696329" y="795833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宇治田原町</a:t>
                </a:r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9012253" y="9031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笠置町</a:t>
                </a:r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8864824" y="84536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和束町</a:t>
                </a:r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7529022" y="89029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精華町</a:t>
                </a:r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9505950" y="888575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南山城村</a:t>
                </a:r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4945970" y="490324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京丹波町</a:t>
                </a:r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4167746" y="49289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伊根町</a:t>
                </a:r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2772004" y="23409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与謝野町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746"/>
          <p:cNvGrpSpPr>
            <a:grpSpLocks/>
          </p:cNvGrpSpPr>
          <p:nvPr/>
        </p:nvGrpSpPr>
        <p:grpSpPr bwMode="auto">
          <a:xfrm>
            <a:off x="4014287" y="2521037"/>
            <a:ext cx="1310398" cy="2209371"/>
            <a:chOff x="4174" y="2599"/>
            <a:chExt cx="1446" cy="2438"/>
          </a:xfrm>
        </p:grpSpPr>
        <p:sp>
          <p:nvSpPr>
            <p:cNvPr id="127" name="Freeform 720"/>
            <p:cNvSpPr>
              <a:spLocks/>
            </p:cNvSpPr>
            <p:nvPr/>
          </p:nvSpPr>
          <p:spPr bwMode="auto">
            <a:xfrm>
              <a:off x="5109" y="4328"/>
              <a:ext cx="114" cy="227"/>
            </a:xfrm>
            <a:custGeom>
              <a:avLst/>
              <a:gdLst>
                <a:gd name="T0" fmla="*/ 29 w 114"/>
                <a:gd name="T1" fmla="*/ 0 h 227"/>
                <a:gd name="T2" fmla="*/ 114 w 114"/>
                <a:gd name="T3" fmla="*/ 0 h 227"/>
                <a:gd name="T4" fmla="*/ 114 w 114"/>
                <a:gd name="T5" fmla="*/ 113 h 227"/>
                <a:gd name="T6" fmla="*/ 85 w 114"/>
                <a:gd name="T7" fmla="*/ 142 h 227"/>
                <a:gd name="T8" fmla="*/ 114 w 114"/>
                <a:gd name="T9" fmla="*/ 227 h 227"/>
                <a:gd name="T10" fmla="*/ 57 w 114"/>
                <a:gd name="T11" fmla="*/ 199 h 227"/>
                <a:gd name="T12" fmla="*/ 29 w 114"/>
                <a:gd name="T13" fmla="*/ 227 h 227"/>
                <a:gd name="T14" fmla="*/ 29 w 114"/>
                <a:gd name="T15" fmla="*/ 199 h 227"/>
                <a:gd name="T16" fmla="*/ 0 w 114"/>
                <a:gd name="T17" fmla="*/ 170 h 227"/>
                <a:gd name="T18" fmla="*/ 0 w 114"/>
                <a:gd name="T19" fmla="*/ 142 h 227"/>
                <a:gd name="T20" fmla="*/ 29 w 114"/>
                <a:gd name="T21" fmla="*/ 28 h 227"/>
                <a:gd name="T22" fmla="*/ 29 w 114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227">
                  <a:moveTo>
                    <a:pt x="29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85" y="142"/>
                  </a:lnTo>
                  <a:lnTo>
                    <a:pt x="114" y="227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199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721"/>
            <p:cNvSpPr>
              <a:spLocks/>
            </p:cNvSpPr>
            <p:nvPr/>
          </p:nvSpPr>
          <p:spPr bwMode="auto">
            <a:xfrm>
              <a:off x="4939" y="4356"/>
              <a:ext cx="199" cy="114"/>
            </a:xfrm>
            <a:custGeom>
              <a:avLst/>
              <a:gdLst>
                <a:gd name="T0" fmla="*/ 199 w 199"/>
                <a:gd name="T1" fmla="*/ 0 h 114"/>
                <a:gd name="T2" fmla="*/ 114 w 199"/>
                <a:gd name="T3" fmla="*/ 0 h 114"/>
                <a:gd name="T4" fmla="*/ 29 w 199"/>
                <a:gd name="T5" fmla="*/ 29 h 114"/>
                <a:gd name="T6" fmla="*/ 0 w 199"/>
                <a:gd name="T7" fmla="*/ 114 h 114"/>
                <a:gd name="T8" fmla="*/ 57 w 199"/>
                <a:gd name="T9" fmla="*/ 114 h 114"/>
                <a:gd name="T10" fmla="*/ 85 w 199"/>
                <a:gd name="T11" fmla="*/ 85 h 114"/>
                <a:gd name="T12" fmla="*/ 170 w 199"/>
                <a:gd name="T13" fmla="*/ 114 h 114"/>
                <a:gd name="T14" fmla="*/ 199 w 199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14">
                  <a:moveTo>
                    <a:pt x="199" y="0"/>
                  </a:moveTo>
                  <a:lnTo>
                    <a:pt x="114" y="0"/>
                  </a:lnTo>
                  <a:lnTo>
                    <a:pt x="29" y="29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170" y="114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722"/>
            <p:cNvSpPr>
              <a:spLocks/>
            </p:cNvSpPr>
            <p:nvPr/>
          </p:nvSpPr>
          <p:spPr bwMode="auto">
            <a:xfrm>
              <a:off x="4826" y="4441"/>
              <a:ext cx="283" cy="256"/>
            </a:xfrm>
            <a:custGeom>
              <a:avLst/>
              <a:gdLst>
                <a:gd name="T0" fmla="*/ 283 w 283"/>
                <a:gd name="T1" fmla="*/ 29 h 256"/>
                <a:gd name="T2" fmla="*/ 283 w 283"/>
                <a:gd name="T3" fmla="*/ 57 h 256"/>
                <a:gd name="T4" fmla="*/ 255 w 283"/>
                <a:gd name="T5" fmla="*/ 114 h 256"/>
                <a:gd name="T6" fmla="*/ 227 w 283"/>
                <a:gd name="T7" fmla="*/ 114 h 256"/>
                <a:gd name="T8" fmla="*/ 170 w 283"/>
                <a:gd name="T9" fmla="*/ 199 h 256"/>
                <a:gd name="T10" fmla="*/ 170 w 283"/>
                <a:gd name="T11" fmla="*/ 256 h 256"/>
                <a:gd name="T12" fmla="*/ 142 w 283"/>
                <a:gd name="T13" fmla="*/ 199 h 256"/>
                <a:gd name="T14" fmla="*/ 113 w 283"/>
                <a:gd name="T15" fmla="*/ 199 h 256"/>
                <a:gd name="T16" fmla="*/ 85 w 283"/>
                <a:gd name="T17" fmla="*/ 256 h 256"/>
                <a:gd name="T18" fmla="*/ 56 w 283"/>
                <a:gd name="T19" fmla="*/ 171 h 256"/>
                <a:gd name="T20" fmla="*/ 28 w 283"/>
                <a:gd name="T21" fmla="*/ 171 h 256"/>
                <a:gd name="T22" fmla="*/ 28 w 283"/>
                <a:gd name="T23" fmla="*/ 142 h 256"/>
                <a:gd name="T24" fmla="*/ 0 w 283"/>
                <a:gd name="T25" fmla="*/ 114 h 256"/>
                <a:gd name="T26" fmla="*/ 85 w 283"/>
                <a:gd name="T27" fmla="*/ 86 h 256"/>
                <a:gd name="T28" fmla="*/ 56 w 283"/>
                <a:gd name="T29" fmla="*/ 29 h 256"/>
                <a:gd name="T30" fmla="*/ 113 w 283"/>
                <a:gd name="T31" fmla="*/ 29 h 256"/>
                <a:gd name="T32" fmla="*/ 170 w 283"/>
                <a:gd name="T33" fmla="*/ 29 h 256"/>
                <a:gd name="T34" fmla="*/ 198 w 283"/>
                <a:gd name="T35" fmla="*/ 0 h 256"/>
                <a:gd name="T36" fmla="*/ 283 w 283"/>
                <a:gd name="T37" fmla="*/ 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56">
                  <a:moveTo>
                    <a:pt x="283" y="29"/>
                  </a:moveTo>
                  <a:lnTo>
                    <a:pt x="283" y="57"/>
                  </a:lnTo>
                  <a:lnTo>
                    <a:pt x="255" y="114"/>
                  </a:lnTo>
                  <a:lnTo>
                    <a:pt x="227" y="114"/>
                  </a:lnTo>
                  <a:lnTo>
                    <a:pt x="170" y="199"/>
                  </a:lnTo>
                  <a:lnTo>
                    <a:pt x="170" y="256"/>
                  </a:lnTo>
                  <a:lnTo>
                    <a:pt x="142" y="199"/>
                  </a:lnTo>
                  <a:lnTo>
                    <a:pt x="113" y="199"/>
                  </a:lnTo>
                  <a:lnTo>
                    <a:pt x="85" y="256"/>
                  </a:lnTo>
                  <a:lnTo>
                    <a:pt x="56" y="171"/>
                  </a:lnTo>
                  <a:lnTo>
                    <a:pt x="28" y="171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85" y="86"/>
                  </a:lnTo>
                  <a:lnTo>
                    <a:pt x="56" y="29"/>
                  </a:lnTo>
                  <a:lnTo>
                    <a:pt x="113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723"/>
            <p:cNvSpPr>
              <a:spLocks/>
            </p:cNvSpPr>
            <p:nvPr/>
          </p:nvSpPr>
          <p:spPr bwMode="auto">
            <a:xfrm>
              <a:off x="5194" y="4271"/>
              <a:ext cx="341" cy="369"/>
            </a:xfrm>
            <a:custGeom>
              <a:avLst/>
              <a:gdLst>
                <a:gd name="T0" fmla="*/ 29 w 341"/>
                <a:gd name="T1" fmla="*/ 57 h 369"/>
                <a:gd name="T2" fmla="*/ 29 w 341"/>
                <a:gd name="T3" fmla="*/ 170 h 369"/>
                <a:gd name="T4" fmla="*/ 0 w 341"/>
                <a:gd name="T5" fmla="*/ 199 h 369"/>
                <a:gd name="T6" fmla="*/ 29 w 341"/>
                <a:gd name="T7" fmla="*/ 284 h 369"/>
                <a:gd name="T8" fmla="*/ 29 w 341"/>
                <a:gd name="T9" fmla="*/ 312 h 369"/>
                <a:gd name="T10" fmla="*/ 57 w 341"/>
                <a:gd name="T11" fmla="*/ 369 h 369"/>
                <a:gd name="T12" fmla="*/ 85 w 341"/>
                <a:gd name="T13" fmla="*/ 369 h 369"/>
                <a:gd name="T14" fmla="*/ 142 w 341"/>
                <a:gd name="T15" fmla="*/ 312 h 369"/>
                <a:gd name="T16" fmla="*/ 199 w 341"/>
                <a:gd name="T17" fmla="*/ 312 h 369"/>
                <a:gd name="T18" fmla="*/ 227 w 341"/>
                <a:gd name="T19" fmla="*/ 284 h 369"/>
                <a:gd name="T20" fmla="*/ 341 w 341"/>
                <a:gd name="T21" fmla="*/ 284 h 369"/>
                <a:gd name="T22" fmla="*/ 312 w 341"/>
                <a:gd name="T23" fmla="*/ 256 h 369"/>
                <a:gd name="T24" fmla="*/ 341 w 341"/>
                <a:gd name="T25" fmla="*/ 199 h 369"/>
                <a:gd name="T26" fmla="*/ 312 w 341"/>
                <a:gd name="T27" fmla="*/ 170 h 369"/>
                <a:gd name="T28" fmla="*/ 312 w 341"/>
                <a:gd name="T29" fmla="*/ 142 h 369"/>
                <a:gd name="T30" fmla="*/ 199 w 341"/>
                <a:gd name="T31" fmla="*/ 142 h 369"/>
                <a:gd name="T32" fmla="*/ 255 w 341"/>
                <a:gd name="T33" fmla="*/ 85 h 369"/>
                <a:gd name="T34" fmla="*/ 227 w 341"/>
                <a:gd name="T35" fmla="*/ 85 h 369"/>
                <a:gd name="T36" fmla="*/ 227 w 341"/>
                <a:gd name="T37" fmla="*/ 29 h 369"/>
                <a:gd name="T38" fmla="*/ 170 w 341"/>
                <a:gd name="T39" fmla="*/ 57 h 369"/>
                <a:gd name="T40" fmla="*/ 170 w 341"/>
                <a:gd name="T41" fmla="*/ 29 h 369"/>
                <a:gd name="T42" fmla="*/ 114 w 341"/>
                <a:gd name="T43" fmla="*/ 0 h 369"/>
                <a:gd name="T44" fmla="*/ 85 w 341"/>
                <a:gd name="T45" fmla="*/ 57 h 369"/>
                <a:gd name="T46" fmla="*/ 29 w 341"/>
                <a:gd name="T4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1" h="369">
                  <a:moveTo>
                    <a:pt x="29" y="57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29" y="284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85" y="369"/>
                  </a:lnTo>
                  <a:lnTo>
                    <a:pt x="142" y="312"/>
                  </a:lnTo>
                  <a:lnTo>
                    <a:pt x="199" y="312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12" y="256"/>
                  </a:lnTo>
                  <a:lnTo>
                    <a:pt x="341" y="199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199" y="142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227" y="2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114" y="0"/>
                  </a:lnTo>
                  <a:lnTo>
                    <a:pt x="85" y="57"/>
                  </a:lnTo>
                  <a:lnTo>
                    <a:pt x="29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725"/>
            <p:cNvSpPr>
              <a:spLocks/>
            </p:cNvSpPr>
            <p:nvPr/>
          </p:nvSpPr>
          <p:spPr bwMode="auto">
            <a:xfrm>
              <a:off x="4826" y="4498"/>
              <a:ext cx="794" cy="539"/>
            </a:xfrm>
            <a:custGeom>
              <a:avLst/>
              <a:gdLst>
                <a:gd name="T0" fmla="*/ 28 w 794"/>
                <a:gd name="T1" fmla="*/ 369 h 539"/>
                <a:gd name="T2" fmla="*/ 0 w 794"/>
                <a:gd name="T3" fmla="*/ 425 h 539"/>
                <a:gd name="T4" fmla="*/ 56 w 794"/>
                <a:gd name="T5" fmla="*/ 454 h 539"/>
                <a:gd name="T6" fmla="*/ 56 w 794"/>
                <a:gd name="T7" fmla="*/ 510 h 539"/>
                <a:gd name="T8" fmla="*/ 142 w 794"/>
                <a:gd name="T9" fmla="*/ 539 h 539"/>
                <a:gd name="T10" fmla="*/ 142 w 794"/>
                <a:gd name="T11" fmla="*/ 510 h 539"/>
                <a:gd name="T12" fmla="*/ 85 w 794"/>
                <a:gd name="T13" fmla="*/ 482 h 539"/>
                <a:gd name="T14" fmla="*/ 56 w 794"/>
                <a:gd name="T15" fmla="*/ 397 h 539"/>
                <a:gd name="T16" fmla="*/ 170 w 794"/>
                <a:gd name="T17" fmla="*/ 397 h 539"/>
                <a:gd name="T18" fmla="*/ 198 w 794"/>
                <a:gd name="T19" fmla="*/ 369 h 539"/>
                <a:gd name="T20" fmla="*/ 227 w 794"/>
                <a:gd name="T21" fmla="*/ 397 h 539"/>
                <a:gd name="T22" fmla="*/ 255 w 794"/>
                <a:gd name="T23" fmla="*/ 369 h 539"/>
                <a:gd name="T24" fmla="*/ 340 w 794"/>
                <a:gd name="T25" fmla="*/ 312 h 539"/>
                <a:gd name="T26" fmla="*/ 397 w 794"/>
                <a:gd name="T27" fmla="*/ 312 h 539"/>
                <a:gd name="T28" fmla="*/ 397 w 794"/>
                <a:gd name="T29" fmla="*/ 284 h 539"/>
                <a:gd name="T30" fmla="*/ 425 w 794"/>
                <a:gd name="T31" fmla="*/ 227 h 539"/>
                <a:gd name="T32" fmla="*/ 482 w 794"/>
                <a:gd name="T33" fmla="*/ 199 h 539"/>
                <a:gd name="T34" fmla="*/ 510 w 794"/>
                <a:gd name="T35" fmla="*/ 255 h 539"/>
                <a:gd name="T36" fmla="*/ 567 w 794"/>
                <a:gd name="T37" fmla="*/ 255 h 539"/>
                <a:gd name="T38" fmla="*/ 567 w 794"/>
                <a:gd name="T39" fmla="*/ 227 h 539"/>
                <a:gd name="T40" fmla="*/ 623 w 794"/>
                <a:gd name="T41" fmla="*/ 227 h 539"/>
                <a:gd name="T42" fmla="*/ 623 w 794"/>
                <a:gd name="T43" fmla="*/ 255 h 539"/>
                <a:gd name="T44" fmla="*/ 680 w 794"/>
                <a:gd name="T45" fmla="*/ 199 h 539"/>
                <a:gd name="T46" fmla="*/ 623 w 794"/>
                <a:gd name="T47" fmla="*/ 142 h 539"/>
                <a:gd name="T48" fmla="*/ 652 w 794"/>
                <a:gd name="T49" fmla="*/ 142 h 539"/>
                <a:gd name="T50" fmla="*/ 680 w 794"/>
                <a:gd name="T51" fmla="*/ 85 h 539"/>
                <a:gd name="T52" fmla="*/ 709 w 794"/>
                <a:gd name="T53" fmla="*/ 114 h 539"/>
                <a:gd name="T54" fmla="*/ 709 w 794"/>
                <a:gd name="T55" fmla="*/ 142 h 539"/>
                <a:gd name="T56" fmla="*/ 794 w 794"/>
                <a:gd name="T57" fmla="*/ 170 h 539"/>
                <a:gd name="T58" fmla="*/ 765 w 794"/>
                <a:gd name="T59" fmla="*/ 114 h 539"/>
                <a:gd name="T60" fmla="*/ 709 w 794"/>
                <a:gd name="T61" fmla="*/ 85 h 539"/>
                <a:gd name="T62" fmla="*/ 709 w 794"/>
                <a:gd name="T63" fmla="*/ 57 h 539"/>
                <a:gd name="T64" fmla="*/ 595 w 794"/>
                <a:gd name="T65" fmla="*/ 57 h 539"/>
                <a:gd name="T66" fmla="*/ 567 w 794"/>
                <a:gd name="T67" fmla="*/ 85 h 539"/>
                <a:gd name="T68" fmla="*/ 510 w 794"/>
                <a:gd name="T69" fmla="*/ 85 h 539"/>
                <a:gd name="T70" fmla="*/ 453 w 794"/>
                <a:gd name="T71" fmla="*/ 142 h 539"/>
                <a:gd name="T72" fmla="*/ 425 w 794"/>
                <a:gd name="T73" fmla="*/ 142 h 539"/>
                <a:gd name="T74" fmla="*/ 397 w 794"/>
                <a:gd name="T75" fmla="*/ 85 h 539"/>
                <a:gd name="T76" fmla="*/ 397 w 794"/>
                <a:gd name="T77" fmla="*/ 57 h 539"/>
                <a:gd name="T78" fmla="*/ 340 w 794"/>
                <a:gd name="T79" fmla="*/ 29 h 539"/>
                <a:gd name="T80" fmla="*/ 312 w 794"/>
                <a:gd name="T81" fmla="*/ 57 h 539"/>
                <a:gd name="T82" fmla="*/ 312 w 794"/>
                <a:gd name="T83" fmla="*/ 29 h 539"/>
                <a:gd name="T84" fmla="*/ 283 w 794"/>
                <a:gd name="T85" fmla="*/ 0 h 539"/>
                <a:gd name="T86" fmla="*/ 255 w 794"/>
                <a:gd name="T87" fmla="*/ 57 h 539"/>
                <a:gd name="T88" fmla="*/ 227 w 794"/>
                <a:gd name="T89" fmla="*/ 57 h 539"/>
                <a:gd name="T90" fmla="*/ 170 w 794"/>
                <a:gd name="T91" fmla="*/ 142 h 539"/>
                <a:gd name="T92" fmla="*/ 170 w 794"/>
                <a:gd name="T93" fmla="*/ 199 h 539"/>
                <a:gd name="T94" fmla="*/ 142 w 794"/>
                <a:gd name="T95" fmla="*/ 142 h 539"/>
                <a:gd name="T96" fmla="*/ 113 w 794"/>
                <a:gd name="T97" fmla="*/ 142 h 539"/>
                <a:gd name="T98" fmla="*/ 85 w 794"/>
                <a:gd name="T99" fmla="*/ 199 h 539"/>
                <a:gd name="T100" fmla="*/ 56 w 794"/>
                <a:gd name="T101" fmla="*/ 227 h 539"/>
                <a:gd name="T102" fmla="*/ 56 w 794"/>
                <a:gd name="T103" fmla="*/ 312 h 539"/>
                <a:gd name="T104" fmla="*/ 28 w 794"/>
                <a:gd name="T105" fmla="*/ 36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4" h="539">
                  <a:moveTo>
                    <a:pt x="28" y="369"/>
                  </a:moveTo>
                  <a:lnTo>
                    <a:pt x="0" y="425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42" y="539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98" y="369"/>
                  </a:lnTo>
                  <a:lnTo>
                    <a:pt x="227" y="397"/>
                  </a:lnTo>
                  <a:lnTo>
                    <a:pt x="255" y="369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284"/>
                  </a:lnTo>
                  <a:lnTo>
                    <a:pt x="425" y="227"/>
                  </a:lnTo>
                  <a:lnTo>
                    <a:pt x="482" y="199"/>
                  </a:lnTo>
                  <a:lnTo>
                    <a:pt x="510" y="255"/>
                  </a:lnTo>
                  <a:lnTo>
                    <a:pt x="567" y="255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652" y="142"/>
                  </a:lnTo>
                  <a:lnTo>
                    <a:pt x="680" y="85"/>
                  </a:lnTo>
                  <a:lnTo>
                    <a:pt x="709" y="114"/>
                  </a:lnTo>
                  <a:lnTo>
                    <a:pt x="709" y="142"/>
                  </a:lnTo>
                  <a:lnTo>
                    <a:pt x="794" y="170"/>
                  </a:lnTo>
                  <a:lnTo>
                    <a:pt x="765" y="114"/>
                  </a:lnTo>
                  <a:lnTo>
                    <a:pt x="709" y="85"/>
                  </a:lnTo>
                  <a:lnTo>
                    <a:pt x="709" y="57"/>
                  </a:lnTo>
                  <a:lnTo>
                    <a:pt x="595" y="57"/>
                  </a:lnTo>
                  <a:lnTo>
                    <a:pt x="567" y="85"/>
                  </a:lnTo>
                  <a:lnTo>
                    <a:pt x="510" y="85"/>
                  </a:lnTo>
                  <a:lnTo>
                    <a:pt x="453" y="142"/>
                  </a:lnTo>
                  <a:lnTo>
                    <a:pt x="425" y="142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340" y="29"/>
                  </a:lnTo>
                  <a:lnTo>
                    <a:pt x="312" y="57"/>
                  </a:lnTo>
                  <a:lnTo>
                    <a:pt x="312" y="29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170" y="142"/>
                  </a:lnTo>
                  <a:lnTo>
                    <a:pt x="170" y="199"/>
                  </a:lnTo>
                  <a:lnTo>
                    <a:pt x="142" y="142"/>
                  </a:lnTo>
                  <a:lnTo>
                    <a:pt x="113" y="142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56" y="312"/>
                  </a:lnTo>
                  <a:lnTo>
                    <a:pt x="28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728"/>
            <p:cNvSpPr>
              <a:spLocks/>
            </p:cNvSpPr>
            <p:nvPr/>
          </p:nvSpPr>
          <p:spPr bwMode="auto">
            <a:xfrm>
              <a:off x="4911" y="4243"/>
              <a:ext cx="255" cy="142"/>
            </a:xfrm>
            <a:custGeom>
              <a:avLst/>
              <a:gdLst>
                <a:gd name="T0" fmla="*/ 227 w 255"/>
                <a:gd name="T1" fmla="*/ 113 h 142"/>
                <a:gd name="T2" fmla="*/ 227 w 255"/>
                <a:gd name="T3" fmla="*/ 85 h 142"/>
                <a:gd name="T4" fmla="*/ 255 w 255"/>
                <a:gd name="T5" fmla="*/ 28 h 142"/>
                <a:gd name="T6" fmla="*/ 170 w 255"/>
                <a:gd name="T7" fmla="*/ 28 h 142"/>
                <a:gd name="T8" fmla="*/ 142 w 255"/>
                <a:gd name="T9" fmla="*/ 57 h 142"/>
                <a:gd name="T10" fmla="*/ 113 w 255"/>
                <a:gd name="T11" fmla="*/ 57 h 142"/>
                <a:gd name="T12" fmla="*/ 85 w 255"/>
                <a:gd name="T13" fmla="*/ 28 h 142"/>
                <a:gd name="T14" fmla="*/ 57 w 255"/>
                <a:gd name="T15" fmla="*/ 28 h 142"/>
                <a:gd name="T16" fmla="*/ 57 w 255"/>
                <a:gd name="T17" fmla="*/ 0 h 142"/>
                <a:gd name="T18" fmla="*/ 28 w 255"/>
                <a:gd name="T19" fmla="*/ 0 h 142"/>
                <a:gd name="T20" fmla="*/ 0 w 255"/>
                <a:gd name="T21" fmla="*/ 57 h 142"/>
                <a:gd name="T22" fmla="*/ 57 w 255"/>
                <a:gd name="T23" fmla="*/ 113 h 142"/>
                <a:gd name="T24" fmla="*/ 57 w 255"/>
                <a:gd name="T25" fmla="*/ 142 h 142"/>
                <a:gd name="T26" fmla="*/ 142 w 255"/>
                <a:gd name="T27" fmla="*/ 113 h 142"/>
                <a:gd name="T28" fmla="*/ 227 w 255"/>
                <a:gd name="T29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42">
                  <a:moveTo>
                    <a:pt x="227" y="113"/>
                  </a:moveTo>
                  <a:lnTo>
                    <a:pt x="227" y="85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57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142" y="113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729"/>
            <p:cNvSpPr>
              <a:spLocks/>
            </p:cNvSpPr>
            <p:nvPr/>
          </p:nvSpPr>
          <p:spPr bwMode="auto">
            <a:xfrm>
              <a:off x="4968" y="4158"/>
              <a:ext cx="198" cy="142"/>
            </a:xfrm>
            <a:custGeom>
              <a:avLst/>
              <a:gdLst>
                <a:gd name="T0" fmla="*/ 198 w 198"/>
                <a:gd name="T1" fmla="*/ 113 h 142"/>
                <a:gd name="T2" fmla="*/ 170 w 198"/>
                <a:gd name="T3" fmla="*/ 28 h 142"/>
                <a:gd name="T4" fmla="*/ 28 w 198"/>
                <a:gd name="T5" fmla="*/ 0 h 142"/>
                <a:gd name="T6" fmla="*/ 0 w 198"/>
                <a:gd name="T7" fmla="*/ 85 h 142"/>
                <a:gd name="T8" fmla="*/ 0 w 198"/>
                <a:gd name="T9" fmla="*/ 113 h 142"/>
                <a:gd name="T10" fmla="*/ 28 w 198"/>
                <a:gd name="T11" fmla="*/ 113 h 142"/>
                <a:gd name="T12" fmla="*/ 56 w 198"/>
                <a:gd name="T13" fmla="*/ 142 h 142"/>
                <a:gd name="T14" fmla="*/ 85 w 198"/>
                <a:gd name="T15" fmla="*/ 142 h 142"/>
                <a:gd name="T16" fmla="*/ 113 w 198"/>
                <a:gd name="T17" fmla="*/ 113 h 142"/>
                <a:gd name="T18" fmla="*/ 198 w 198"/>
                <a:gd name="T19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42">
                  <a:moveTo>
                    <a:pt x="198" y="113"/>
                  </a:moveTo>
                  <a:lnTo>
                    <a:pt x="170" y="28"/>
                  </a:lnTo>
                  <a:lnTo>
                    <a:pt x="28" y="0"/>
                  </a:lnTo>
                  <a:lnTo>
                    <a:pt x="0" y="85"/>
                  </a:lnTo>
                  <a:lnTo>
                    <a:pt x="0" y="113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9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730"/>
            <p:cNvSpPr>
              <a:spLocks/>
            </p:cNvSpPr>
            <p:nvPr/>
          </p:nvSpPr>
          <p:spPr bwMode="auto">
            <a:xfrm>
              <a:off x="4372" y="4186"/>
              <a:ext cx="539" cy="567"/>
            </a:xfrm>
            <a:custGeom>
              <a:avLst/>
              <a:gdLst>
                <a:gd name="T0" fmla="*/ 199 w 539"/>
                <a:gd name="T1" fmla="*/ 567 h 567"/>
                <a:gd name="T2" fmla="*/ 255 w 539"/>
                <a:gd name="T3" fmla="*/ 539 h 567"/>
                <a:gd name="T4" fmla="*/ 284 w 539"/>
                <a:gd name="T5" fmla="*/ 511 h 567"/>
                <a:gd name="T6" fmla="*/ 312 w 539"/>
                <a:gd name="T7" fmla="*/ 511 h 567"/>
                <a:gd name="T8" fmla="*/ 340 w 539"/>
                <a:gd name="T9" fmla="*/ 482 h 567"/>
                <a:gd name="T10" fmla="*/ 425 w 539"/>
                <a:gd name="T11" fmla="*/ 482 h 567"/>
                <a:gd name="T12" fmla="*/ 369 w 539"/>
                <a:gd name="T13" fmla="*/ 369 h 567"/>
                <a:gd name="T14" fmla="*/ 397 w 539"/>
                <a:gd name="T15" fmla="*/ 369 h 567"/>
                <a:gd name="T16" fmla="*/ 425 w 539"/>
                <a:gd name="T17" fmla="*/ 341 h 567"/>
                <a:gd name="T18" fmla="*/ 454 w 539"/>
                <a:gd name="T19" fmla="*/ 369 h 567"/>
                <a:gd name="T20" fmla="*/ 539 w 539"/>
                <a:gd name="T21" fmla="*/ 341 h 567"/>
                <a:gd name="T22" fmla="*/ 510 w 539"/>
                <a:gd name="T23" fmla="*/ 284 h 567"/>
                <a:gd name="T24" fmla="*/ 482 w 539"/>
                <a:gd name="T25" fmla="*/ 199 h 567"/>
                <a:gd name="T26" fmla="*/ 397 w 539"/>
                <a:gd name="T27" fmla="*/ 170 h 567"/>
                <a:gd name="T28" fmla="*/ 397 w 539"/>
                <a:gd name="T29" fmla="*/ 114 h 567"/>
                <a:gd name="T30" fmla="*/ 340 w 539"/>
                <a:gd name="T31" fmla="*/ 114 h 567"/>
                <a:gd name="T32" fmla="*/ 312 w 539"/>
                <a:gd name="T33" fmla="*/ 85 h 567"/>
                <a:gd name="T34" fmla="*/ 255 w 539"/>
                <a:gd name="T35" fmla="*/ 85 h 567"/>
                <a:gd name="T36" fmla="*/ 227 w 539"/>
                <a:gd name="T37" fmla="*/ 0 h 567"/>
                <a:gd name="T38" fmla="*/ 170 w 539"/>
                <a:gd name="T39" fmla="*/ 57 h 567"/>
                <a:gd name="T40" fmla="*/ 170 w 539"/>
                <a:gd name="T41" fmla="*/ 85 h 567"/>
                <a:gd name="T42" fmla="*/ 199 w 539"/>
                <a:gd name="T43" fmla="*/ 142 h 567"/>
                <a:gd name="T44" fmla="*/ 199 w 539"/>
                <a:gd name="T45" fmla="*/ 170 h 567"/>
                <a:gd name="T46" fmla="*/ 170 w 539"/>
                <a:gd name="T47" fmla="*/ 199 h 567"/>
                <a:gd name="T48" fmla="*/ 170 w 539"/>
                <a:gd name="T49" fmla="*/ 284 h 567"/>
                <a:gd name="T50" fmla="*/ 199 w 539"/>
                <a:gd name="T51" fmla="*/ 312 h 567"/>
                <a:gd name="T52" fmla="*/ 85 w 539"/>
                <a:gd name="T53" fmla="*/ 312 h 567"/>
                <a:gd name="T54" fmla="*/ 57 w 539"/>
                <a:gd name="T55" fmla="*/ 341 h 567"/>
                <a:gd name="T56" fmla="*/ 85 w 539"/>
                <a:gd name="T57" fmla="*/ 426 h 567"/>
                <a:gd name="T58" fmla="*/ 57 w 539"/>
                <a:gd name="T59" fmla="*/ 482 h 567"/>
                <a:gd name="T60" fmla="*/ 0 w 539"/>
                <a:gd name="T61" fmla="*/ 567 h 567"/>
                <a:gd name="T62" fmla="*/ 57 w 539"/>
                <a:gd name="T63" fmla="*/ 567 h 567"/>
                <a:gd name="T64" fmla="*/ 85 w 539"/>
                <a:gd name="T65" fmla="*/ 539 h 567"/>
                <a:gd name="T66" fmla="*/ 142 w 539"/>
                <a:gd name="T67" fmla="*/ 539 h 567"/>
                <a:gd name="T68" fmla="*/ 170 w 539"/>
                <a:gd name="T69" fmla="*/ 567 h 567"/>
                <a:gd name="T70" fmla="*/ 199 w 539"/>
                <a:gd name="T71" fmla="*/ 539 h 567"/>
                <a:gd name="T72" fmla="*/ 199 w 539"/>
                <a:gd name="T7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9" h="567">
                  <a:moveTo>
                    <a:pt x="199" y="567"/>
                  </a:moveTo>
                  <a:lnTo>
                    <a:pt x="255" y="539"/>
                  </a:lnTo>
                  <a:lnTo>
                    <a:pt x="284" y="511"/>
                  </a:lnTo>
                  <a:lnTo>
                    <a:pt x="312" y="511"/>
                  </a:lnTo>
                  <a:lnTo>
                    <a:pt x="340" y="482"/>
                  </a:lnTo>
                  <a:lnTo>
                    <a:pt x="425" y="482"/>
                  </a:lnTo>
                  <a:lnTo>
                    <a:pt x="369" y="369"/>
                  </a:lnTo>
                  <a:lnTo>
                    <a:pt x="397" y="369"/>
                  </a:lnTo>
                  <a:lnTo>
                    <a:pt x="425" y="341"/>
                  </a:lnTo>
                  <a:lnTo>
                    <a:pt x="454" y="369"/>
                  </a:lnTo>
                  <a:lnTo>
                    <a:pt x="539" y="341"/>
                  </a:lnTo>
                  <a:lnTo>
                    <a:pt x="510" y="284"/>
                  </a:lnTo>
                  <a:lnTo>
                    <a:pt x="482" y="199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12" y="85"/>
                  </a:lnTo>
                  <a:lnTo>
                    <a:pt x="255" y="85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99" y="142"/>
                  </a:lnTo>
                  <a:lnTo>
                    <a:pt x="199" y="170"/>
                  </a:lnTo>
                  <a:lnTo>
                    <a:pt x="170" y="199"/>
                  </a:lnTo>
                  <a:lnTo>
                    <a:pt x="170" y="284"/>
                  </a:lnTo>
                  <a:lnTo>
                    <a:pt x="199" y="312"/>
                  </a:lnTo>
                  <a:lnTo>
                    <a:pt x="85" y="312"/>
                  </a:lnTo>
                  <a:lnTo>
                    <a:pt x="57" y="341"/>
                  </a:lnTo>
                  <a:lnTo>
                    <a:pt x="85" y="426"/>
                  </a:lnTo>
                  <a:lnTo>
                    <a:pt x="57" y="482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85" y="539"/>
                  </a:lnTo>
                  <a:lnTo>
                    <a:pt x="142" y="539"/>
                  </a:lnTo>
                  <a:lnTo>
                    <a:pt x="170" y="567"/>
                  </a:lnTo>
                  <a:lnTo>
                    <a:pt x="199" y="539"/>
                  </a:lnTo>
                  <a:lnTo>
                    <a:pt x="199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732"/>
            <p:cNvSpPr>
              <a:spLocks/>
            </p:cNvSpPr>
            <p:nvPr/>
          </p:nvSpPr>
          <p:spPr bwMode="auto">
            <a:xfrm>
              <a:off x="4571" y="3449"/>
              <a:ext cx="567" cy="794"/>
            </a:xfrm>
            <a:custGeom>
              <a:avLst/>
              <a:gdLst>
                <a:gd name="T0" fmla="*/ 368 w 567"/>
                <a:gd name="T1" fmla="*/ 794 h 794"/>
                <a:gd name="T2" fmla="*/ 397 w 567"/>
                <a:gd name="T3" fmla="*/ 794 h 794"/>
                <a:gd name="T4" fmla="*/ 425 w 567"/>
                <a:gd name="T5" fmla="*/ 709 h 794"/>
                <a:gd name="T6" fmla="*/ 567 w 567"/>
                <a:gd name="T7" fmla="*/ 737 h 794"/>
                <a:gd name="T8" fmla="*/ 538 w 567"/>
                <a:gd name="T9" fmla="*/ 681 h 794"/>
                <a:gd name="T10" fmla="*/ 510 w 567"/>
                <a:gd name="T11" fmla="*/ 652 h 794"/>
                <a:gd name="T12" fmla="*/ 567 w 567"/>
                <a:gd name="T13" fmla="*/ 624 h 794"/>
                <a:gd name="T14" fmla="*/ 538 w 567"/>
                <a:gd name="T15" fmla="*/ 539 h 794"/>
                <a:gd name="T16" fmla="*/ 510 w 567"/>
                <a:gd name="T17" fmla="*/ 454 h 794"/>
                <a:gd name="T18" fmla="*/ 482 w 567"/>
                <a:gd name="T19" fmla="*/ 454 h 794"/>
                <a:gd name="T20" fmla="*/ 425 w 567"/>
                <a:gd name="T21" fmla="*/ 454 h 794"/>
                <a:gd name="T22" fmla="*/ 453 w 567"/>
                <a:gd name="T23" fmla="*/ 397 h 794"/>
                <a:gd name="T24" fmla="*/ 425 w 567"/>
                <a:gd name="T25" fmla="*/ 369 h 794"/>
                <a:gd name="T26" fmla="*/ 453 w 567"/>
                <a:gd name="T27" fmla="*/ 312 h 794"/>
                <a:gd name="T28" fmla="*/ 425 w 567"/>
                <a:gd name="T29" fmla="*/ 199 h 794"/>
                <a:gd name="T30" fmla="*/ 453 w 567"/>
                <a:gd name="T31" fmla="*/ 114 h 794"/>
                <a:gd name="T32" fmla="*/ 425 w 567"/>
                <a:gd name="T33" fmla="*/ 29 h 794"/>
                <a:gd name="T34" fmla="*/ 368 w 567"/>
                <a:gd name="T35" fmla="*/ 0 h 794"/>
                <a:gd name="T36" fmla="*/ 311 w 567"/>
                <a:gd name="T37" fmla="*/ 0 h 794"/>
                <a:gd name="T38" fmla="*/ 283 w 567"/>
                <a:gd name="T39" fmla="*/ 29 h 794"/>
                <a:gd name="T40" fmla="*/ 255 w 567"/>
                <a:gd name="T41" fmla="*/ 0 h 794"/>
                <a:gd name="T42" fmla="*/ 141 w 567"/>
                <a:gd name="T43" fmla="*/ 0 h 794"/>
                <a:gd name="T44" fmla="*/ 141 w 567"/>
                <a:gd name="T45" fmla="*/ 57 h 794"/>
                <a:gd name="T46" fmla="*/ 113 w 567"/>
                <a:gd name="T47" fmla="*/ 114 h 794"/>
                <a:gd name="T48" fmla="*/ 141 w 567"/>
                <a:gd name="T49" fmla="*/ 142 h 794"/>
                <a:gd name="T50" fmla="*/ 113 w 567"/>
                <a:gd name="T51" fmla="*/ 284 h 794"/>
                <a:gd name="T52" fmla="*/ 56 w 567"/>
                <a:gd name="T53" fmla="*/ 284 h 794"/>
                <a:gd name="T54" fmla="*/ 28 w 567"/>
                <a:gd name="T55" fmla="*/ 255 h 794"/>
                <a:gd name="T56" fmla="*/ 0 w 567"/>
                <a:gd name="T57" fmla="*/ 284 h 794"/>
                <a:gd name="T58" fmla="*/ 56 w 567"/>
                <a:gd name="T59" fmla="*/ 340 h 794"/>
                <a:gd name="T60" fmla="*/ 28 w 567"/>
                <a:gd name="T61" fmla="*/ 369 h 794"/>
                <a:gd name="T62" fmla="*/ 28 w 567"/>
                <a:gd name="T63" fmla="*/ 454 h 794"/>
                <a:gd name="T64" fmla="*/ 85 w 567"/>
                <a:gd name="T65" fmla="*/ 397 h 794"/>
                <a:gd name="T66" fmla="*/ 113 w 567"/>
                <a:gd name="T67" fmla="*/ 397 h 794"/>
                <a:gd name="T68" fmla="*/ 85 w 567"/>
                <a:gd name="T69" fmla="*/ 454 h 794"/>
                <a:gd name="T70" fmla="*/ 170 w 567"/>
                <a:gd name="T71" fmla="*/ 482 h 794"/>
                <a:gd name="T72" fmla="*/ 170 w 567"/>
                <a:gd name="T73" fmla="*/ 511 h 794"/>
                <a:gd name="T74" fmla="*/ 198 w 567"/>
                <a:gd name="T75" fmla="*/ 482 h 794"/>
                <a:gd name="T76" fmla="*/ 226 w 567"/>
                <a:gd name="T77" fmla="*/ 539 h 794"/>
                <a:gd name="T78" fmla="*/ 255 w 567"/>
                <a:gd name="T79" fmla="*/ 539 h 794"/>
                <a:gd name="T80" fmla="*/ 283 w 567"/>
                <a:gd name="T81" fmla="*/ 596 h 794"/>
                <a:gd name="T82" fmla="*/ 283 w 567"/>
                <a:gd name="T83" fmla="*/ 652 h 794"/>
                <a:gd name="T84" fmla="*/ 311 w 567"/>
                <a:gd name="T85" fmla="*/ 652 h 794"/>
                <a:gd name="T86" fmla="*/ 311 w 567"/>
                <a:gd name="T87" fmla="*/ 709 h 794"/>
                <a:gd name="T88" fmla="*/ 340 w 567"/>
                <a:gd name="T89" fmla="*/ 737 h 794"/>
                <a:gd name="T90" fmla="*/ 368 w 567"/>
                <a:gd name="T9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7" h="794">
                  <a:moveTo>
                    <a:pt x="368" y="794"/>
                  </a:moveTo>
                  <a:lnTo>
                    <a:pt x="397" y="794"/>
                  </a:lnTo>
                  <a:lnTo>
                    <a:pt x="425" y="709"/>
                  </a:lnTo>
                  <a:lnTo>
                    <a:pt x="567" y="737"/>
                  </a:lnTo>
                  <a:lnTo>
                    <a:pt x="538" y="681"/>
                  </a:lnTo>
                  <a:lnTo>
                    <a:pt x="510" y="652"/>
                  </a:lnTo>
                  <a:lnTo>
                    <a:pt x="567" y="624"/>
                  </a:lnTo>
                  <a:lnTo>
                    <a:pt x="538" y="539"/>
                  </a:lnTo>
                  <a:lnTo>
                    <a:pt x="510" y="454"/>
                  </a:lnTo>
                  <a:lnTo>
                    <a:pt x="482" y="454"/>
                  </a:lnTo>
                  <a:lnTo>
                    <a:pt x="425" y="454"/>
                  </a:lnTo>
                  <a:lnTo>
                    <a:pt x="453" y="397"/>
                  </a:lnTo>
                  <a:lnTo>
                    <a:pt x="425" y="369"/>
                  </a:lnTo>
                  <a:lnTo>
                    <a:pt x="453" y="312"/>
                  </a:lnTo>
                  <a:lnTo>
                    <a:pt x="425" y="199"/>
                  </a:lnTo>
                  <a:lnTo>
                    <a:pt x="453" y="114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1" y="0"/>
                  </a:lnTo>
                  <a:lnTo>
                    <a:pt x="283" y="29"/>
                  </a:lnTo>
                  <a:lnTo>
                    <a:pt x="255" y="0"/>
                  </a:lnTo>
                  <a:lnTo>
                    <a:pt x="141" y="0"/>
                  </a:lnTo>
                  <a:lnTo>
                    <a:pt x="141" y="57"/>
                  </a:lnTo>
                  <a:lnTo>
                    <a:pt x="113" y="114"/>
                  </a:lnTo>
                  <a:lnTo>
                    <a:pt x="141" y="142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56" y="340"/>
                  </a:lnTo>
                  <a:lnTo>
                    <a:pt x="28" y="36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170" y="482"/>
                  </a:lnTo>
                  <a:lnTo>
                    <a:pt x="170" y="511"/>
                  </a:lnTo>
                  <a:lnTo>
                    <a:pt x="198" y="482"/>
                  </a:lnTo>
                  <a:lnTo>
                    <a:pt x="226" y="539"/>
                  </a:lnTo>
                  <a:lnTo>
                    <a:pt x="255" y="539"/>
                  </a:lnTo>
                  <a:lnTo>
                    <a:pt x="283" y="596"/>
                  </a:lnTo>
                  <a:lnTo>
                    <a:pt x="283" y="652"/>
                  </a:lnTo>
                  <a:lnTo>
                    <a:pt x="311" y="652"/>
                  </a:lnTo>
                  <a:lnTo>
                    <a:pt x="311" y="709"/>
                  </a:lnTo>
                  <a:lnTo>
                    <a:pt x="340" y="737"/>
                  </a:lnTo>
                  <a:lnTo>
                    <a:pt x="368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736"/>
            <p:cNvSpPr>
              <a:spLocks/>
            </p:cNvSpPr>
            <p:nvPr/>
          </p:nvSpPr>
          <p:spPr bwMode="auto">
            <a:xfrm>
              <a:off x="4174" y="2911"/>
              <a:ext cx="992" cy="1559"/>
            </a:xfrm>
            <a:custGeom>
              <a:avLst/>
              <a:gdLst>
                <a:gd name="T0" fmla="*/ 765 w 992"/>
                <a:gd name="T1" fmla="*/ 1559 h 1559"/>
                <a:gd name="T2" fmla="*/ 794 w 992"/>
                <a:gd name="T3" fmla="*/ 1445 h 1559"/>
                <a:gd name="T4" fmla="*/ 765 w 992"/>
                <a:gd name="T5" fmla="*/ 1332 h 1559"/>
                <a:gd name="T6" fmla="*/ 708 w 992"/>
                <a:gd name="T7" fmla="*/ 1247 h 1559"/>
                <a:gd name="T8" fmla="*/ 680 w 992"/>
                <a:gd name="T9" fmla="*/ 1190 h 1559"/>
                <a:gd name="T10" fmla="*/ 652 w 992"/>
                <a:gd name="T11" fmla="*/ 1077 h 1559"/>
                <a:gd name="T12" fmla="*/ 595 w 992"/>
                <a:gd name="T13" fmla="*/ 1020 h 1559"/>
                <a:gd name="T14" fmla="*/ 567 w 992"/>
                <a:gd name="T15" fmla="*/ 1020 h 1559"/>
                <a:gd name="T16" fmla="*/ 510 w 992"/>
                <a:gd name="T17" fmla="*/ 935 h 1559"/>
                <a:gd name="T18" fmla="*/ 425 w 992"/>
                <a:gd name="T19" fmla="*/ 992 h 1559"/>
                <a:gd name="T20" fmla="*/ 453 w 992"/>
                <a:gd name="T21" fmla="*/ 878 h 1559"/>
                <a:gd name="T22" fmla="*/ 425 w 992"/>
                <a:gd name="T23" fmla="*/ 793 h 1559"/>
                <a:gd name="T24" fmla="*/ 510 w 992"/>
                <a:gd name="T25" fmla="*/ 822 h 1559"/>
                <a:gd name="T26" fmla="*/ 538 w 992"/>
                <a:gd name="T27" fmla="*/ 680 h 1559"/>
                <a:gd name="T28" fmla="*/ 538 w 992"/>
                <a:gd name="T29" fmla="*/ 595 h 1559"/>
                <a:gd name="T30" fmla="*/ 652 w 992"/>
                <a:gd name="T31" fmla="*/ 538 h 1559"/>
                <a:gd name="T32" fmla="*/ 708 w 992"/>
                <a:gd name="T33" fmla="*/ 538 h 1559"/>
                <a:gd name="T34" fmla="*/ 822 w 992"/>
                <a:gd name="T35" fmla="*/ 567 h 1559"/>
                <a:gd name="T36" fmla="*/ 879 w 992"/>
                <a:gd name="T37" fmla="*/ 652 h 1559"/>
                <a:gd name="T38" fmla="*/ 964 w 992"/>
                <a:gd name="T39" fmla="*/ 538 h 1559"/>
                <a:gd name="T40" fmla="*/ 964 w 992"/>
                <a:gd name="T41" fmla="*/ 425 h 1559"/>
                <a:gd name="T42" fmla="*/ 907 w 992"/>
                <a:gd name="T43" fmla="*/ 340 h 1559"/>
                <a:gd name="T44" fmla="*/ 935 w 992"/>
                <a:gd name="T45" fmla="*/ 141 h 1559"/>
                <a:gd name="T46" fmla="*/ 822 w 992"/>
                <a:gd name="T47" fmla="*/ 113 h 1559"/>
                <a:gd name="T48" fmla="*/ 822 w 992"/>
                <a:gd name="T49" fmla="*/ 28 h 1559"/>
                <a:gd name="T50" fmla="*/ 680 w 992"/>
                <a:gd name="T51" fmla="*/ 28 h 1559"/>
                <a:gd name="T52" fmla="*/ 453 w 992"/>
                <a:gd name="T53" fmla="*/ 28 h 1559"/>
                <a:gd name="T54" fmla="*/ 312 w 992"/>
                <a:gd name="T55" fmla="*/ 141 h 1559"/>
                <a:gd name="T56" fmla="*/ 312 w 992"/>
                <a:gd name="T57" fmla="*/ 170 h 1559"/>
                <a:gd name="T58" fmla="*/ 227 w 992"/>
                <a:gd name="T59" fmla="*/ 198 h 1559"/>
                <a:gd name="T60" fmla="*/ 198 w 992"/>
                <a:gd name="T61" fmla="*/ 311 h 1559"/>
                <a:gd name="T62" fmla="*/ 85 w 992"/>
                <a:gd name="T63" fmla="*/ 482 h 1559"/>
                <a:gd name="T64" fmla="*/ 28 w 992"/>
                <a:gd name="T65" fmla="*/ 595 h 1559"/>
                <a:gd name="T66" fmla="*/ 0 w 992"/>
                <a:gd name="T67" fmla="*/ 708 h 1559"/>
                <a:gd name="T68" fmla="*/ 85 w 992"/>
                <a:gd name="T69" fmla="*/ 708 h 1559"/>
                <a:gd name="T70" fmla="*/ 170 w 992"/>
                <a:gd name="T71" fmla="*/ 737 h 1559"/>
                <a:gd name="T72" fmla="*/ 170 w 992"/>
                <a:gd name="T73" fmla="*/ 793 h 1559"/>
                <a:gd name="T74" fmla="*/ 227 w 992"/>
                <a:gd name="T75" fmla="*/ 850 h 1559"/>
                <a:gd name="T76" fmla="*/ 198 w 992"/>
                <a:gd name="T77" fmla="*/ 935 h 1559"/>
                <a:gd name="T78" fmla="*/ 198 w 992"/>
                <a:gd name="T79" fmla="*/ 1105 h 1559"/>
                <a:gd name="T80" fmla="*/ 312 w 992"/>
                <a:gd name="T81" fmla="*/ 1105 h 1559"/>
                <a:gd name="T82" fmla="*/ 283 w 992"/>
                <a:gd name="T83" fmla="*/ 1219 h 1559"/>
                <a:gd name="T84" fmla="*/ 368 w 992"/>
                <a:gd name="T85" fmla="*/ 1332 h 1559"/>
                <a:gd name="T86" fmla="*/ 453 w 992"/>
                <a:gd name="T87" fmla="*/ 1360 h 1559"/>
                <a:gd name="T88" fmla="*/ 538 w 992"/>
                <a:gd name="T89" fmla="*/ 1389 h 1559"/>
                <a:gd name="T90" fmla="*/ 595 w 992"/>
                <a:gd name="T91" fmla="*/ 1445 h 1559"/>
                <a:gd name="T92" fmla="*/ 708 w 992"/>
                <a:gd name="T93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559">
                  <a:moveTo>
                    <a:pt x="708" y="1559"/>
                  </a:moveTo>
                  <a:lnTo>
                    <a:pt x="765" y="1559"/>
                  </a:lnTo>
                  <a:lnTo>
                    <a:pt x="794" y="1474"/>
                  </a:lnTo>
                  <a:lnTo>
                    <a:pt x="794" y="1445"/>
                  </a:lnTo>
                  <a:lnTo>
                    <a:pt x="737" y="1389"/>
                  </a:lnTo>
                  <a:lnTo>
                    <a:pt x="765" y="1332"/>
                  </a:lnTo>
                  <a:lnTo>
                    <a:pt x="737" y="1275"/>
                  </a:lnTo>
                  <a:lnTo>
                    <a:pt x="708" y="1247"/>
                  </a:lnTo>
                  <a:lnTo>
                    <a:pt x="708" y="1190"/>
                  </a:lnTo>
                  <a:lnTo>
                    <a:pt x="680" y="1190"/>
                  </a:lnTo>
                  <a:lnTo>
                    <a:pt x="680" y="1134"/>
                  </a:lnTo>
                  <a:lnTo>
                    <a:pt x="652" y="1077"/>
                  </a:lnTo>
                  <a:lnTo>
                    <a:pt x="623" y="1077"/>
                  </a:lnTo>
                  <a:lnTo>
                    <a:pt x="595" y="1020"/>
                  </a:lnTo>
                  <a:lnTo>
                    <a:pt x="567" y="1049"/>
                  </a:lnTo>
                  <a:lnTo>
                    <a:pt x="567" y="1020"/>
                  </a:lnTo>
                  <a:lnTo>
                    <a:pt x="482" y="992"/>
                  </a:lnTo>
                  <a:lnTo>
                    <a:pt x="510" y="935"/>
                  </a:lnTo>
                  <a:lnTo>
                    <a:pt x="482" y="935"/>
                  </a:lnTo>
                  <a:lnTo>
                    <a:pt x="425" y="992"/>
                  </a:lnTo>
                  <a:lnTo>
                    <a:pt x="425" y="907"/>
                  </a:lnTo>
                  <a:lnTo>
                    <a:pt x="453" y="878"/>
                  </a:lnTo>
                  <a:lnTo>
                    <a:pt x="397" y="822"/>
                  </a:lnTo>
                  <a:lnTo>
                    <a:pt x="425" y="793"/>
                  </a:lnTo>
                  <a:lnTo>
                    <a:pt x="453" y="822"/>
                  </a:lnTo>
                  <a:lnTo>
                    <a:pt x="510" y="822"/>
                  </a:lnTo>
                  <a:lnTo>
                    <a:pt x="567" y="680"/>
                  </a:lnTo>
                  <a:lnTo>
                    <a:pt x="538" y="680"/>
                  </a:lnTo>
                  <a:lnTo>
                    <a:pt x="510" y="652"/>
                  </a:lnTo>
                  <a:lnTo>
                    <a:pt x="538" y="595"/>
                  </a:lnTo>
                  <a:lnTo>
                    <a:pt x="538" y="538"/>
                  </a:lnTo>
                  <a:lnTo>
                    <a:pt x="652" y="538"/>
                  </a:lnTo>
                  <a:lnTo>
                    <a:pt x="680" y="567"/>
                  </a:lnTo>
                  <a:lnTo>
                    <a:pt x="708" y="538"/>
                  </a:lnTo>
                  <a:lnTo>
                    <a:pt x="765" y="538"/>
                  </a:lnTo>
                  <a:lnTo>
                    <a:pt x="822" y="567"/>
                  </a:lnTo>
                  <a:lnTo>
                    <a:pt x="850" y="652"/>
                  </a:lnTo>
                  <a:lnTo>
                    <a:pt x="879" y="652"/>
                  </a:lnTo>
                  <a:lnTo>
                    <a:pt x="964" y="623"/>
                  </a:lnTo>
                  <a:lnTo>
                    <a:pt x="964" y="538"/>
                  </a:lnTo>
                  <a:lnTo>
                    <a:pt x="992" y="482"/>
                  </a:lnTo>
                  <a:lnTo>
                    <a:pt x="964" y="425"/>
                  </a:lnTo>
                  <a:lnTo>
                    <a:pt x="907" y="396"/>
                  </a:lnTo>
                  <a:lnTo>
                    <a:pt x="907" y="340"/>
                  </a:lnTo>
                  <a:lnTo>
                    <a:pt x="935" y="283"/>
                  </a:lnTo>
                  <a:lnTo>
                    <a:pt x="935" y="141"/>
                  </a:lnTo>
                  <a:lnTo>
                    <a:pt x="879" y="113"/>
                  </a:lnTo>
                  <a:lnTo>
                    <a:pt x="822" y="113"/>
                  </a:lnTo>
                  <a:lnTo>
                    <a:pt x="794" y="85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680" y="28"/>
                  </a:lnTo>
                  <a:lnTo>
                    <a:pt x="595" y="56"/>
                  </a:lnTo>
                  <a:lnTo>
                    <a:pt x="453" y="28"/>
                  </a:lnTo>
                  <a:lnTo>
                    <a:pt x="368" y="56"/>
                  </a:lnTo>
                  <a:lnTo>
                    <a:pt x="312" y="141"/>
                  </a:lnTo>
                  <a:lnTo>
                    <a:pt x="340" y="170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227" y="198"/>
                  </a:lnTo>
                  <a:lnTo>
                    <a:pt x="141" y="255"/>
                  </a:lnTo>
                  <a:lnTo>
                    <a:pt x="198" y="311"/>
                  </a:lnTo>
                  <a:lnTo>
                    <a:pt x="198" y="340"/>
                  </a:lnTo>
                  <a:lnTo>
                    <a:pt x="85" y="482"/>
                  </a:lnTo>
                  <a:lnTo>
                    <a:pt x="85" y="538"/>
                  </a:lnTo>
                  <a:lnTo>
                    <a:pt x="28" y="595"/>
                  </a:lnTo>
                  <a:lnTo>
                    <a:pt x="28" y="652"/>
                  </a:lnTo>
                  <a:lnTo>
                    <a:pt x="0" y="708"/>
                  </a:lnTo>
                  <a:lnTo>
                    <a:pt x="56" y="765"/>
                  </a:lnTo>
                  <a:lnTo>
                    <a:pt x="85" y="708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65"/>
                  </a:lnTo>
                  <a:lnTo>
                    <a:pt x="170" y="793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83" y="935"/>
                  </a:lnTo>
                  <a:lnTo>
                    <a:pt x="198" y="935"/>
                  </a:lnTo>
                  <a:lnTo>
                    <a:pt x="141" y="1020"/>
                  </a:lnTo>
                  <a:lnTo>
                    <a:pt x="198" y="1105"/>
                  </a:lnTo>
                  <a:lnTo>
                    <a:pt x="283" y="1077"/>
                  </a:lnTo>
                  <a:lnTo>
                    <a:pt x="312" y="1105"/>
                  </a:lnTo>
                  <a:lnTo>
                    <a:pt x="283" y="1134"/>
                  </a:lnTo>
                  <a:lnTo>
                    <a:pt x="283" y="1219"/>
                  </a:lnTo>
                  <a:lnTo>
                    <a:pt x="368" y="1304"/>
                  </a:lnTo>
                  <a:lnTo>
                    <a:pt x="368" y="1332"/>
                  </a:lnTo>
                  <a:lnTo>
                    <a:pt x="425" y="1275"/>
                  </a:lnTo>
                  <a:lnTo>
                    <a:pt x="453" y="1360"/>
                  </a:lnTo>
                  <a:lnTo>
                    <a:pt x="510" y="1360"/>
                  </a:lnTo>
                  <a:lnTo>
                    <a:pt x="538" y="1389"/>
                  </a:lnTo>
                  <a:lnTo>
                    <a:pt x="595" y="1389"/>
                  </a:lnTo>
                  <a:lnTo>
                    <a:pt x="595" y="1445"/>
                  </a:lnTo>
                  <a:lnTo>
                    <a:pt x="680" y="1474"/>
                  </a:lnTo>
                  <a:lnTo>
                    <a:pt x="708" y="155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737"/>
            <p:cNvSpPr>
              <a:spLocks/>
            </p:cNvSpPr>
            <p:nvPr/>
          </p:nvSpPr>
          <p:spPr bwMode="auto">
            <a:xfrm>
              <a:off x="4939" y="2599"/>
              <a:ext cx="624" cy="1729"/>
            </a:xfrm>
            <a:custGeom>
              <a:avLst/>
              <a:gdLst>
                <a:gd name="T0" fmla="*/ 482 w 624"/>
                <a:gd name="T1" fmla="*/ 1672 h 1729"/>
                <a:gd name="T2" fmla="*/ 454 w 624"/>
                <a:gd name="T3" fmla="*/ 1644 h 1729"/>
                <a:gd name="T4" fmla="*/ 397 w 624"/>
                <a:gd name="T5" fmla="*/ 1531 h 1729"/>
                <a:gd name="T6" fmla="*/ 425 w 624"/>
                <a:gd name="T7" fmla="*/ 1474 h 1729"/>
                <a:gd name="T8" fmla="*/ 510 w 624"/>
                <a:gd name="T9" fmla="*/ 1417 h 1729"/>
                <a:gd name="T10" fmla="*/ 510 w 624"/>
                <a:gd name="T11" fmla="*/ 1332 h 1729"/>
                <a:gd name="T12" fmla="*/ 482 w 624"/>
                <a:gd name="T13" fmla="*/ 1247 h 1729"/>
                <a:gd name="T14" fmla="*/ 567 w 624"/>
                <a:gd name="T15" fmla="*/ 1020 h 1729"/>
                <a:gd name="T16" fmla="*/ 596 w 624"/>
                <a:gd name="T17" fmla="*/ 879 h 1729"/>
                <a:gd name="T18" fmla="*/ 510 w 624"/>
                <a:gd name="T19" fmla="*/ 765 h 1729"/>
                <a:gd name="T20" fmla="*/ 510 w 624"/>
                <a:gd name="T21" fmla="*/ 708 h 1729"/>
                <a:gd name="T22" fmla="*/ 510 w 624"/>
                <a:gd name="T23" fmla="*/ 538 h 1729"/>
                <a:gd name="T24" fmla="*/ 482 w 624"/>
                <a:gd name="T25" fmla="*/ 425 h 1729"/>
                <a:gd name="T26" fmla="*/ 539 w 624"/>
                <a:gd name="T27" fmla="*/ 312 h 1729"/>
                <a:gd name="T28" fmla="*/ 624 w 624"/>
                <a:gd name="T29" fmla="*/ 227 h 1729"/>
                <a:gd name="T30" fmla="*/ 539 w 624"/>
                <a:gd name="T31" fmla="*/ 227 h 1729"/>
                <a:gd name="T32" fmla="*/ 425 w 624"/>
                <a:gd name="T33" fmla="*/ 198 h 1729"/>
                <a:gd name="T34" fmla="*/ 397 w 624"/>
                <a:gd name="T35" fmla="*/ 113 h 1729"/>
                <a:gd name="T36" fmla="*/ 312 w 624"/>
                <a:gd name="T37" fmla="*/ 0 h 1729"/>
                <a:gd name="T38" fmla="*/ 227 w 624"/>
                <a:gd name="T39" fmla="*/ 142 h 1729"/>
                <a:gd name="T40" fmla="*/ 227 w 624"/>
                <a:gd name="T41" fmla="*/ 227 h 1729"/>
                <a:gd name="T42" fmla="*/ 29 w 624"/>
                <a:gd name="T43" fmla="*/ 170 h 1729"/>
                <a:gd name="T44" fmla="*/ 0 w 624"/>
                <a:gd name="T45" fmla="*/ 312 h 1729"/>
                <a:gd name="T46" fmla="*/ 29 w 624"/>
                <a:gd name="T47" fmla="*/ 397 h 1729"/>
                <a:gd name="T48" fmla="*/ 114 w 624"/>
                <a:gd name="T49" fmla="*/ 425 h 1729"/>
                <a:gd name="T50" fmla="*/ 170 w 624"/>
                <a:gd name="T51" fmla="*/ 595 h 1729"/>
                <a:gd name="T52" fmla="*/ 142 w 624"/>
                <a:gd name="T53" fmla="*/ 708 h 1729"/>
                <a:gd name="T54" fmla="*/ 227 w 624"/>
                <a:gd name="T55" fmla="*/ 794 h 1729"/>
                <a:gd name="T56" fmla="*/ 199 w 624"/>
                <a:gd name="T57" fmla="*/ 935 h 1729"/>
                <a:gd name="T58" fmla="*/ 85 w 624"/>
                <a:gd name="T59" fmla="*/ 964 h 1729"/>
                <a:gd name="T60" fmla="*/ 85 w 624"/>
                <a:gd name="T61" fmla="*/ 1162 h 1729"/>
                <a:gd name="T62" fmla="*/ 85 w 624"/>
                <a:gd name="T63" fmla="*/ 1247 h 1729"/>
                <a:gd name="T64" fmla="*/ 142 w 624"/>
                <a:gd name="T65" fmla="*/ 1304 h 1729"/>
                <a:gd name="T66" fmla="*/ 142 w 624"/>
                <a:gd name="T67" fmla="*/ 1502 h 1729"/>
                <a:gd name="T68" fmla="*/ 199 w 624"/>
                <a:gd name="T69" fmla="*/ 1587 h 1729"/>
                <a:gd name="T70" fmla="*/ 199 w 624"/>
                <a:gd name="T71" fmla="*/ 1729 h 1729"/>
                <a:gd name="T72" fmla="*/ 340 w 624"/>
                <a:gd name="T73" fmla="*/ 1729 h 1729"/>
                <a:gd name="T74" fmla="*/ 425 w 624"/>
                <a:gd name="T75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4" h="1729">
                  <a:moveTo>
                    <a:pt x="425" y="1701"/>
                  </a:moveTo>
                  <a:lnTo>
                    <a:pt x="482" y="1672"/>
                  </a:lnTo>
                  <a:lnTo>
                    <a:pt x="482" y="1644"/>
                  </a:lnTo>
                  <a:lnTo>
                    <a:pt x="454" y="1644"/>
                  </a:lnTo>
                  <a:lnTo>
                    <a:pt x="454" y="1559"/>
                  </a:lnTo>
                  <a:lnTo>
                    <a:pt x="397" y="1531"/>
                  </a:lnTo>
                  <a:lnTo>
                    <a:pt x="397" y="1502"/>
                  </a:lnTo>
                  <a:lnTo>
                    <a:pt x="425" y="1474"/>
                  </a:lnTo>
                  <a:lnTo>
                    <a:pt x="482" y="1474"/>
                  </a:lnTo>
                  <a:lnTo>
                    <a:pt x="510" y="1417"/>
                  </a:lnTo>
                  <a:lnTo>
                    <a:pt x="482" y="1361"/>
                  </a:lnTo>
                  <a:lnTo>
                    <a:pt x="510" y="1332"/>
                  </a:lnTo>
                  <a:lnTo>
                    <a:pt x="510" y="1275"/>
                  </a:lnTo>
                  <a:lnTo>
                    <a:pt x="482" y="1247"/>
                  </a:lnTo>
                  <a:lnTo>
                    <a:pt x="539" y="1162"/>
                  </a:lnTo>
                  <a:lnTo>
                    <a:pt x="567" y="1020"/>
                  </a:lnTo>
                  <a:lnTo>
                    <a:pt x="539" y="992"/>
                  </a:lnTo>
                  <a:lnTo>
                    <a:pt x="596" y="879"/>
                  </a:lnTo>
                  <a:lnTo>
                    <a:pt x="539" y="879"/>
                  </a:lnTo>
                  <a:lnTo>
                    <a:pt x="510" y="765"/>
                  </a:lnTo>
                  <a:lnTo>
                    <a:pt x="539" y="708"/>
                  </a:lnTo>
                  <a:lnTo>
                    <a:pt x="510" y="708"/>
                  </a:lnTo>
                  <a:lnTo>
                    <a:pt x="454" y="538"/>
                  </a:lnTo>
                  <a:lnTo>
                    <a:pt x="510" y="538"/>
                  </a:lnTo>
                  <a:lnTo>
                    <a:pt x="510" y="453"/>
                  </a:lnTo>
                  <a:lnTo>
                    <a:pt x="482" y="425"/>
                  </a:lnTo>
                  <a:lnTo>
                    <a:pt x="539" y="368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25" y="198"/>
                  </a:lnTo>
                  <a:lnTo>
                    <a:pt x="425" y="113"/>
                  </a:lnTo>
                  <a:lnTo>
                    <a:pt x="397" y="113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27" y="227"/>
                  </a:lnTo>
                  <a:lnTo>
                    <a:pt x="199" y="198"/>
                  </a:lnTo>
                  <a:lnTo>
                    <a:pt x="29" y="170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29" y="397"/>
                  </a:lnTo>
                  <a:lnTo>
                    <a:pt x="57" y="425"/>
                  </a:lnTo>
                  <a:lnTo>
                    <a:pt x="114" y="425"/>
                  </a:lnTo>
                  <a:lnTo>
                    <a:pt x="170" y="453"/>
                  </a:lnTo>
                  <a:lnTo>
                    <a:pt x="170" y="595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199" y="850"/>
                  </a:lnTo>
                  <a:lnTo>
                    <a:pt x="199" y="935"/>
                  </a:lnTo>
                  <a:lnTo>
                    <a:pt x="119" y="959"/>
                  </a:lnTo>
                  <a:lnTo>
                    <a:pt x="85" y="964"/>
                  </a:lnTo>
                  <a:lnTo>
                    <a:pt x="57" y="1049"/>
                  </a:lnTo>
                  <a:lnTo>
                    <a:pt x="85" y="1162"/>
                  </a:lnTo>
                  <a:lnTo>
                    <a:pt x="57" y="1219"/>
                  </a:lnTo>
                  <a:lnTo>
                    <a:pt x="85" y="1247"/>
                  </a:lnTo>
                  <a:lnTo>
                    <a:pt x="57" y="1304"/>
                  </a:lnTo>
                  <a:lnTo>
                    <a:pt x="142" y="1304"/>
                  </a:lnTo>
                  <a:lnTo>
                    <a:pt x="199" y="1474"/>
                  </a:lnTo>
                  <a:lnTo>
                    <a:pt x="142" y="1502"/>
                  </a:lnTo>
                  <a:lnTo>
                    <a:pt x="170" y="1531"/>
                  </a:lnTo>
                  <a:lnTo>
                    <a:pt x="199" y="1587"/>
                  </a:lnTo>
                  <a:lnTo>
                    <a:pt x="227" y="1672"/>
                  </a:lnTo>
                  <a:lnTo>
                    <a:pt x="199" y="1729"/>
                  </a:lnTo>
                  <a:lnTo>
                    <a:pt x="284" y="1729"/>
                  </a:lnTo>
                  <a:lnTo>
                    <a:pt x="340" y="1729"/>
                  </a:lnTo>
                  <a:lnTo>
                    <a:pt x="369" y="1672"/>
                  </a:lnTo>
                  <a:lnTo>
                    <a:pt x="425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0" name="Group 748"/>
          <p:cNvGrpSpPr>
            <a:grpSpLocks/>
          </p:cNvGrpSpPr>
          <p:nvPr/>
        </p:nvGrpSpPr>
        <p:grpSpPr bwMode="auto">
          <a:xfrm>
            <a:off x="1187779" y="234636"/>
            <a:ext cx="4830169" cy="5343092"/>
            <a:chOff x="1055" y="76"/>
            <a:chExt cx="5330" cy="5896"/>
          </a:xfrm>
        </p:grpSpPr>
        <p:sp>
          <p:nvSpPr>
            <p:cNvPr id="100" name="Freeform 699"/>
            <p:cNvSpPr>
              <a:spLocks/>
            </p:cNvSpPr>
            <p:nvPr/>
          </p:nvSpPr>
          <p:spPr bwMode="auto">
            <a:xfrm>
              <a:off x="1055" y="76"/>
              <a:ext cx="1673" cy="1474"/>
            </a:xfrm>
            <a:custGeom>
              <a:avLst/>
              <a:gdLst>
                <a:gd name="T0" fmla="*/ 539 w 1673"/>
                <a:gd name="T1" fmla="*/ 482 h 1474"/>
                <a:gd name="T2" fmla="*/ 454 w 1673"/>
                <a:gd name="T3" fmla="*/ 595 h 1474"/>
                <a:gd name="T4" fmla="*/ 454 w 1673"/>
                <a:gd name="T5" fmla="*/ 652 h 1474"/>
                <a:gd name="T6" fmla="*/ 284 w 1673"/>
                <a:gd name="T7" fmla="*/ 737 h 1474"/>
                <a:gd name="T8" fmla="*/ 114 w 1673"/>
                <a:gd name="T9" fmla="*/ 737 h 1474"/>
                <a:gd name="T10" fmla="*/ 142 w 1673"/>
                <a:gd name="T11" fmla="*/ 680 h 1474"/>
                <a:gd name="T12" fmla="*/ 57 w 1673"/>
                <a:gd name="T13" fmla="*/ 680 h 1474"/>
                <a:gd name="T14" fmla="*/ 29 w 1673"/>
                <a:gd name="T15" fmla="*/ 765 h 1474"/>
                <a:gd name="T16" fmla="*/ 57 w 1673"/>
                <a:gd name="T17" fmla="*/ 935 h 1474"/>
                <a:gd name="T18" fmla="*/ 0 w 1673"/>
                <a:gd name="T19" fmla="*/ 1049 h 1474"/>
                <a:gd name="T20" fmla="*/ 114 w 1673"/>
                <a:gd name="T21" fmla="*/ 1219 h 1474"/>
                <a:gd name="T22" fmla="*/ 255 w 1673"/>
                <a:gd name="T23" fmla="*/ 1332 h 1474"/>
                <a:gd name="T24" fmla="*/ 255 w 1673"/>
                <a:gd name="T25" fmla="*/ 1417 h 1474"/>
                <a:gd name="T26" fmla="*/ 312 w 1673"/>
                <a:gd name="T27" fmla="*/ 1474 h 1474"/>
                <a:gd name="T28" fmla="*/ 454 w 1673"/>
                <a:gd name="T29" fmla="*/ 1445 h 1474"/>
                <a:gd name="T30" fmla="*/ 624 w 1673"/>
                <a:gd name="T31" fmla="*/ 1360 h 1474"/>
                <a:gd name="T32" fmla="*/ 766 w 1673"/>
                <a:gd name="T33" fmla="*/ 1332 h 1474"/>
                <a:gd name="T34" fmla="*/ 879 w 1673"/>
                <a:gd name="T35" fmla="*/ 1389 h 1474"/>
                <a:gd name="T36" fmla="*/ 1049 w 1673"/>
                <a:gd name="T37" fmla="*/ 1275 h 1474"/>
                <a:gd name="T38" fmla="*/ 1163 w 1673"/>
                <a:gd name="T39" fmla="*/ 1275 h 1474"/>
                <a:gd name="T40" fmla="*/ 1276 w 1673"/>
                <a:gd name="T41" fmla="*/ 1077 h 1474"/>
                <a:gd name="T42" fmla="*/ 1389 w 1673"/>
                <a:gd name="T43" fmla="*/ 964 h 1474"/>
                <a:gd name="T44" fmla="*/ 1446 w 1673"/>
                <a:gd name="T45" fmla="*/ 964 h 1474"/>
                <a:gd name="T46" fmla="*/ 1446 w 1673"/>
                <a:gd name="T47" fmla="*/ 907 h 1474"/>
                <a:gd name="T48" fmla="*/ 1361 w 1673"/>
                <a:gd name="T49" fmla="*/ 822 h 1474"/>
                <a:gd name="T50" fmla="*/ 1361 w 1673"/>
                <a:gd name="T51" fmla="*/ 708 h 1474"/>
                <a:gd name="T52" fmla="*/ 1418 w 1673"/>
                <a:gd name="T53" fmla="*/ 680 h 1474"/>
                <a:gd name="T54" fmla="*/ 1418 w 1673"/>
                <a:gd name="T55" fmla="*/ 623 h 1474"/>
                <a:gd name="T56" fmla="*/ 1474 w 1673"/>
                <a:gd name="T57" fmla="*/ 623 h 1474"/>
                <a:gd name="T58" fmla="*/ 1560 w 1673"/>
                <a:gd name="T59" fmla="*/ 680 h 1474"/>
                <a:gd name="T60" fmla="*/ 1531 w 1673"/>
                <a:gd name="T61" fmla="*/ 567 h 1474"/>
                <a:gd name="T62" fmla="*/ 1588 w 1673"/>
                <a:gd name="T63" fmla="*/ 482 h 1474"/>
                <a:gd name="T64" fmla="*/ 1503 w 1673"/>
                <a:gd name="T65" fmla="*/ 425 h 1474"/>
                <a:gd name="T66" fmla="*/ 1503 w 1673"/>
                <a:gd name="T67" fmla="*/ 283 h 1474"/>
                <a:gd name="T68" fmla="*/ 1588 w 1673"/>
                <a:gd name="T69" fmla="*/ 226 h 1474"/>
                <a:gd name="T70" fmla="*/ 1673 w 1673"/>
                <a:gd name="T71" fmla="*/ 56 h 1474"/>
                <a:gd name="T72" fmla="*/ 1616 w 1673"/>
                <a:gd name="T73" fmla="*/ 0 h 1474"/>
                <a:gd name="T74" fmla="*/ 1588 w 1673"/>
                <a:gd name="T75" fmla="*/ 56 h 1474"/>
                <a:gd name="T76" fmla="*/ 1474 w 1673"/>
                <a:gd name="T77" fmla="*/ 85 h 1474"/>
                <a:gd name="T78" fmla="*/ 1276 w 1673"/>
                <a:gd name="T79" fmla="*/ 170 h 1474"/>
                <a:gd name="T80" fmla="*/ 1248 w 1673"/>
                <a:gd name="T81" fmla="*/ 113 h 1474"/>
                <a:gd name="T82" fmla="*/ 1163 w 1673"/>
                <a:gd name="T83" fmla="*/ 198 h 1474"/>
                <a:gd name="T84" fmla="*/ 993 w 1673"/>
                <a:gd name="T85" fmla="*/ 226 h 1474"/>
                <a:gd name="T86" fmla="*/ 1049 w 1673"/>
                <a:gd name="T87" fmla="*/ 255 h 1474"/>
                <a:gd name="T88" fmla="*/ 879 w 1673"/>
                <a:gd name="T89" fmla="*/ 425 h 1474"/>
                <a:gd name="T90" fmla="*/ 794 w 1673"/>
                <a:gd name="T91" fmla="*/ 425 h 1474"/>
                <a:gd name="T92" fmla="*/ 737 w 1673"/>
                <a:gd name="T93" fmla="*/ 510 h 1474"/>
                <a:gd name="T94" fmla="*/ 681 w 1673"/>
                <a:gd name="T95" fmla="*/ 482 h 1474"/>
                <a:gd name="T96" fmla="*/ 539 w 1673"/>
                <a:gd name="T97" fmla="*/ 48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73" h="1474">
                  <a:moveTo>
                    <a:pt x="539" y="482"/>
                  </a:moveTo>
                  <a:lnTo>
                    <a:pt x="454" y="595"/>
                  </a:lnTo>
                  <a:lnTo>
                    <a:pt x="454" y="652"/>
                  </a:lnTo>
                  <a:lnTo>
                    <a:pt x="284" y="737"/>
                  </a:lnTo>
                  <a:lnTo>
                    <a:pt x="114" y="737"/>
                  </a:lnTo>
                  <a:lnTo>
                    <a:pt x="142" y="680"/>
                  </a:lnTo>
                  <a:lnTo>
                    <a:pt x="57" y="680"/>
                  </a:lnTo>
                  <a:lnTo>
                    <a:pt x="29" y="765"/>
                  </a:lnTo>
                  <a:lnTo>
                    <a:pt x="57" y="935"/>
                  </a:lnTo>
                  <a:lnTo>
                    <a:pt x="0" y="1049"/>
                  </a:lnTo>
                  <a:lnTo>
                    <a:pt x="114" y="1219"/>
                  </a:lnTo>
                  <a:lnTo>
                    <a:pt x="255" y="1332"/>
                  </a:lnTo>
                  <a:lnTo>
                    <a:pt x="255" y="1417"/>
                  </a:lnTo>
                  <a:lnTo>
                    <a:pt x="312" y="1474"/>
                  </a:lnTo>
                  <a:lnTo>
                    <a:pt x="454" y="1445"/>
                  </a:lnTo>
                  <a:lnTo>
                    <a:pt x="624" y="1360"/>
                  </a:lnTo>
                  <a:lnTo>
                    <a:pt x="766" y="1332"/>
                  </a:lnTo>
                  <a:lnTo>
                    <a:pt x="879" y="1389"/>
                  </a:lnTo>
                  <a:lnTo>
                    <a:pt x="1049" y="1275"/>
                  </a:lnTo>
                  <a:lnTo>
                    <a:pt x="1163" y="1275"/>
                  </a:lnTo>
                  <a:lnTo>
                    <a:pt x="1276" y="1077"/>
                  </a:lnTo>
                  <a:lnTo>
                    <a:pt x="1389" y="964"/>
                  </a:lnTo>
                  <a:lnTo>
                    <a:pt x="1446" y="964"/>
                  </a:lnTo>
                  <a:lnTo>
                    <a:pt x="1446" y="907"/>
                  </a:lnTo>
                  <a:lnTo>
                    <a:pt x="1361" y="822"/>
                  </a:lnTo>
                  <a:lnTo>
                    <a:pt x="1361" y="708"/>
                  </a:lnTo>
                  <a:lnTo>
                    <a:pt x="1418" y="680"/>
                  </a:lnTo>
                  <a:lnTo>
                    <a:pt x="1418" y="623"/>
                  </a:lnTo>
                  <a:lnTo>
                    <a:pt x="1474" y="623"/>
                  </a:lnTo>
                  <a:lnTo>
                    <a:pt x="1560" y="680"/>
                  </a:lnTo>
                  <a:lnTo>
                    <a:pt x="1531" y="567"/>
                  </a:lnTo>
                  <a:lnTo>
                    <a:pt x="1588" y="482"/>
                  </a:lnTo>
                  <a:lnTo>
                    <a:pt x="1503" y="425"/>
                  </a:lnTo>
                  <a:lnTo>
                    <a:pt x="1503" y="283"/>
                  </a:lnTo>
                  <a:lnTo>
                    <a:pt x="1588" y="226"/>
                  </a:lnTo>
                  <a:lnTo>
                    <a:pt x="1673" y="56"/>
                  </a:lnTo>
                  <a:lnTo>
                    <a:pt x="1616" y="0"/>
                  </a:lnTo>
                  <a:lnTo>
                    <a:pt x="1588" y="56"/>
                  </a:lnTo>
                  <a:lnTo>
                    <a:pt x="1474" y="85"/>
                  </a:lnTo>
                  <a:lnTo>
                    <a:pt x="1276" y="170"/>
                  </a:lnTo>
                  <a:lnTo>
                    <a:pt x="1248" y="113"/>
                  </a:lnTo>
                  <a:lnTo>
                    <a:pt x="1163" y="198"/>
                  </a:lnTo>
                  <a:lnTo>
                    <a:pt x="993" y="226"/>
                  </a:lnTo>
                  <a:lnTo>
                    <a:pt x="1049" y="255"/>
                  </a:lnTo>
                  <a:lnTo>
                    <a:pt x="879" y="425"/>
                  </a:lnTo>
                  <a:lnTo>
                    <a:pt x="794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539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700"/>
            <p:cNvSpPr>
              <a:spLocks/>
            </p:cNvSpPr>
            <p:nvPr/>
          </p:nvSpPr>
          <p:spPr bwMode="auto">
            <a:xfrm>
              <a:off x="2558" y="132"/>
              <a:ext cx="538" cy="624"/>
            </a:xfrm>
            <a:custGeom>
              <a:avLst/>
              <a:gdLst>
                <a:gd name="T0" fmla="*/ 85 w 538"/>
                <a:gd name="T1" fmla="*/ 426 h 624"/>
                <a:gd name="T2" fmla="*/ 170 w 538"/>
                <a:gd name="T3" fmla="*/ 482 h 624"/>
                <a:gd name="T4" fmla="*/ 255 w 538"/>
                <a:gd name="T5" fmla="*/ 482 h 624"/>
                <a:gd name="T6" fmla="*/ 340 w 538"/>
                <a:gd name="T7" fmla="*/ 397 h 624"/>
                <a:gd name="T8" fmla="*/ 368 w 538"/>
                <a:gd name="T9" fmla="*/ 426 h 624"/>
                <a:gd name="T10" fmla="*/ 340 w 538"/>
                <a:gd name="T11" fmla="*/ 511 h 624"/>
                <a:gd name="T12" fmla="*/ 368 w 538"/>
                <a:gd name="T13" fmla="*/ 539 h 624"/>
                <a:gd name="T14" fmla="*/ 397 w 538"/>
                <a:gd name="T15" fmla="*/ 511 h 624"/>
                <a:gd name="T16" fmla="*/ 425 w 538"/>
                <a:gd name="T17" fmla="*/ 539 h 624"/>
                <a:gd name="T18" fmla="*/ 425 w 538"/>
                <a:gd name="T19" fmla="*/ 624 h 624"/>
                <a:gd name="T20" fmla="*/ 482 w 538"/>
                <a:gd name="T21" fmla="*/ 596 h 624"/>
                <a:gd name="T22" fmla="*/ 453 w 538"/>
                <a:gd name="T23" fmla="*/ 511 h 624"/>
                <a:gd name="T24" fmla="*/ 538 w 538"/>
                <a:gd name="T25" fmla="*/ 397 h 624"/>
                <a:gd name="T26" fmla="*/ 397 w 538"/>
                <a:gd name="T27" fmla="*/ 341 h 624"/>
                <a:gd name="T28" fmla="*/ 425 w 538"/>
                <a:gd name="T29" fmla="*/ 284 h 624"/>
                <a:gd name="T30" fmla="*/ 397 w 538"/>
                <a:gd name="T31" fmla="*/ 227 h 624"/>
                <a:gd name="T32" fmla="*/ 340 w 538"/>
                <a:gd name="T33" fmla="*/ 199 h 624"/>
                <a:gd name="T34" fmla="*/ 368 w 538"/>
                <a:gd name="T35" fmla="*/ 142 h 624"/>
                <a:gd name="T36" fmla="*/ 255 w 538"/>
                <a:gd name="T37" fmla="*/ 142 h 624"/>
                <a:gd name="T38" fmla="*/ 255 w 538"/>
                <a:gd name="T39" fmla="*/ 57 h 624"/>
                <a:gd name="T40" fmla="*/ 170 w 538"/>
                <a:gd name="T41" fmla="*/ 0 h 624"/>
                <a:gd name="T42" fmla="*/ 85 w 538"/>
                <a:gd name="T43" fmla="*/ 170 h 624"/>
                <a:gd name="T44" fmla="*/ 0 w 538"/>
                <a:gd name="T45" fmla="*/ 227 h 624"/>
                <a:gd name="T46" fmla="*/ 0 w 538"/>
                <a:gd name="T47" fmla="*/ 369 h 624"/>
                <a:gd name="T48" fmla="*/ 85 w 538"/>
                <a:gd name="T49" fmla="*/ 426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8" h="624">
                  <a:moveTo>
                    <a:pt x="85" y="426"/>
                  </a:moveTo>
                  <a:lnTo>
                    <a:pt x="170" y="482"/>
                  </a:lnTo>
                  <a:lnTo>
                    <a:pt x="255" y="482"/>
                  </a:lnTo>
                  <a:lnTo>
                    <a:pt x="340" y="397"/>
                  </a:lnTo>
                  <a:lnTo>
                    <a:pt x="368" y="426"/>
                  </a:lnTo>
                  <a:lnTo>
                    <a:pt x="340" y="511"/>
                  </a:lnTo>
                  <a:lnTo>
                    <a:pt x="368" y="539"/>
                  </a:lnTo>
                  <a:lnTo>
                    <a:pt x="397" y="511"/>
                  </a:lnTo>
                  <a:lnTo>
                    <a:pt x="425" y="539"/>
                  </a:lnTo>
                  <a:lnTo>
                    <a:pt x="425" y="624"/>
                  </a:lnTo>
                  <a:lnTo>
                    <a:pt x="482" y="596"/>
                  </a:lnTo>
                  <a:lnTo>
                    <a:pt x="453" y="511"/>
                  </a:lnTo>
                  <a:lnTo>
                    <a:pt x="538" y="397"/>
                  </a:lnTo>
                  <a:lnTo>
                    <a:pt x="397" y="341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199"/>
                  </a:lnTo>
                  <a:lnTo>
                    <a:pt x="368" y="142"/>
                  </a:lnTo>
                  <a:lnTo>
                    <a:pt x="255" y="142"/>
                  </a:lnTo>
                  <a:lnTo>
                    <a:pt x="255" y="57"/>
                  </a:lnTo>
                  <a:lnTo>
                    <a:pt x="170" y="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0" y="369"/>
                  </a:lnTo>
                  <a:lnTo>
                    <a:pt x="85" y="4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702"/>
            <p:cNvSpPr>
              <a:spLocks/>
            </p:cNvSpPr>
            <p:nvPr/>
          </p:nvSpPr>
          <p:spPr bwMode="auto">
            <a:xfrm>
              <a:off x="1821" y="1040"/>
              <a:ext cx="680" cy="907"/>
            </a:xfrm>
            <a:custGeom>
              <a:avLst/>
              <a:gdLst>
                <a:gd name="T0" fmla="*/ 680 w 680"/>
                <a:gd name="T1" fmla="*/ 0 h 907"/>
                <a:gd name="T2" fmla="*/ 623 w 680"/>
                <a:gd name="T3" fmla="*/ 0 h 907"/>
                <a:gd name="T4" fmla="*/ 510 w 680"/>
                <a:gd name="T5" fmla="*/ 113 h 907"/>
                <a:gd name="T6" fmla="*/ 397 w 680"/>
                <a:gd name="T7" fmla="*/ 311 h 907"/>
                <a:gd name="T8" fmla="*/ 283 w 680"/>
                <a:gd name="T9" fmla="*/ 311 h 907"/>
                <a:gd name="T10" fmla="*/ 113 w 680"/>
                <a:gd name="T11" fmla="*/ 425 h 907"/>
                <a:gd name="T12" fmla="*/ 0 w 680"/>
                <a:gd name="T13" fmla="*/ 368 h 907"/>
                <a:gd name="T14" fmla="*/ 56 w 680"/>
                <a:gd name="T15" fmla="*/ 538 h 907"/>
                <a:gd name="T16" fmla="*/ 28 w 680"/>
                <a:gd name="T17" fmla="*/ 595 h 907"/>
                <a:gd name="T18" fmla="*/ 56 w 680"/>
                <a:gd name="T19" fmla="*/ 623 h 907"/>
                <a:gd name="T20" fmla="*/ 28 w 680"/>
                <a:gd name="T21" fmla="*/ 708 h 907"/>
                <a:gd name="T22" fmla="*/ 85 w 680"/>
                <a:gd name="T23" fmla="*/ 793 h 907"/>
                <a:gd name="T24" fmla="*/ 85 w 680"/>
                <a:gd name="T25" fmla="*/ 850 h 907"/>
                <a:gd name="T26" fmla="*/ 255 w 680"/>
                <a:gd name="T27" fmla="*/ 907 h 907"/>
                <a:gd name="T28" fmla="*/ 340 w 680"/>
                <a:gd name="T29" fmla="*/ 850 h 907"/>
                <a:gd name="T30" fmla="*/ 368 w 680"/>
                <a:gd name="T31" fmla="*/ 765 h 907"/>
                <a:gd name="T32" fmla="*/ 425 w 680"/>
                <a:gd name="T33" fmla="*/ 737 h 907"/>
                <a:gd name="T34" fmla="*/ 425 w 680"/>
                <a:gd name="T35" fmla="*/ 680 h 907"/>
                <a:gd name="T36" fmla="*/ 538 w 680"/>
                <a:gd name="T37" fmla="*/ 567 h 907"/>
                <a:gd name="T38" fmla="*/ 538 w 680"/>
                <a:gd name="T39" fmla="*/ 510 h 907"/>
                <a:gd name="T40" fmla="*/ 623 w 680"/>
                <a:gd name="T41" fmla="*/ 510 h 907"/>
                <a:gd name="T42" fmla="*/ 595 w 680"/>
                <a:gd name="T43" fmla="*/ 396 h 907"/>
                <a:gd name="T44" fmla="*/ 538 w 680"/>
                <a:gd name="T45" fmla="*/ 396 h 907"/>
                <a:gd name="T46" fmla="*/ 482 w 680"/>
                <a:gd name="T47" fmla="*/ 311 h 907"/>
                <a:gd name="T48" fmla="*/ 510 w 680"/>
                <a:gd name="T49" fmla="*/ 255 h 907"/>
                <a:gd name="T50" fmla="*/ 595 w 680"/>
                <a:gd name="T51" fmla="*/ 255 h 907"/>
                <a:gd name="T52" fmla="*/ 567 w 680"/>
                <a:gd name="T53" fmla="*/ 198 h 907"/>
                <a:gd name="T54" fmla="*/ 623 w 680"/>
                <a:gd name="T55" fmla="*/ 198 h 907"/>
                <a:gd name="T56" fmla="*/ 680 w 680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907">
                  <a:moveTo>
                    <a:pt x="680" y="0"/>
                  </a:moveTo>
                  <a:lnTo>
                    <a:pt x="623" y="0"/>
                  </a:lnTo>
                  <a:lnTo>
                    <a:pt x="510" y="113"/>
                  </a:lnTo>
                  <a:lnTo>
                    <a:pt x="397" y="311"/>
                  </a:lnTo>
                  <a:lnTo>
                    <a:pt x="283" y="311"/>
                  </a:lnTo>
                  <a:lnTo>
                    <a:pt x="113" y="425"/>
                  </a:lnTo>
                  <a:lnTo>
                    <a:pt x="0" y="368"/>
                  </a:lnTo>
                  <a:lnTo>
                    <a:pt x="56" y="538"/>
                  </a:lnTo>
                  <a:lnTo>
                    <a:pt x="28" y="595"/>
                  </a:lnTo>
                  <a:lnTo>
                    <a:pt x="56" y="623"/>
                  </a:lnTo>
                  <a:lnTo>
                    <a:pt x="28" y="708"/>
                  </a:lnTo>
                  <a:lnTo>
                    <a:pt x="85" y="793"/>
                  </a:lnTo>
                  <a:lnTo>
                    <a:pt x="85" y="850"/>
                  </a:lnTo>
                  <a:lnTo>
                    <a:pt x="255" y="907"/>
                  </a:lnTo>
                  <a:lnTo>
                    <a:pt x="340" y="850"/>
                  </a:lnTo>
                  <a:lnTo>
                    <a:pt x="368" y="765"/>
                  </a:lnTo>
                  <a:lnTo>
                    <a:pt x="425" y="737"/>
                  </a:lnTo>
                  <a:lnTo>
                    <a:pt x="425" y="680"/>
                  </a:lnTo>
                  <a:lnTo>
                    <a:pt x="538" y="567"/>
                  </a:lnTo>
                  <a:lnTo>
                    <a:pt x="538" y="510"/>
                  </a:lnTo>
                  <a:lnTo>
                    <a:pt x="623" y="510"/>
                  </a:lnTo>
                  <a:lnTo>
                    <a:pt x="595" y="396"/>
                  </a:lnTo>
                  <a:lnTo>
                    <a:pt x="538" y="396"/>
                  </a:lnTo>
                  <a:lnTo>
                    <a:pt x="482" y="311"/>
                  </a:lnTo>
                  <a:lnTo>
                    <a:pt x="510" y="255"/>
                  </a:lnTo>
                  <a:lnTo>
                    <a:pt x="595" y="255"/>
                  </a:lnTo>
                  <a:lnTo>
                    <a:pt x="567" y="198"/>
                  </a:lnTo>
                  <a:lnTo>
                    <a:pt x="623" y="198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703"/>
            <p:cNvSpPr>
              <a:spLocks/>
            </p:cNvSpPr>
            <p:nvPr/>
          </p:nvSpPr>
          <p:spPr bwMode="auto">
            <a:xfrm>
              <a:off x="2416" y="529"/>
              <a:ext cx="510" cy="709"/>
            </a:xfrm>
            <a:custGeom>
              <a:avLst/>
              <a:gdLst>
                <a:gd name="T0" fmla="*/ 28 w 510"/>
                <a:gd name="T1" fmla="*/ 709 h 709"/>
                <a:gd name="T2" fmla="*/ 142 w 510"/>
                <a:gd name="T3" fmla="*/ 652 h 709"/>
                <a:gd name="T4" fmla="*/ 170 w 510"/>
                <a:gd name="T5" fmla="*/ 681 h 709"/>
                <a:gd name="T6" fmla="*/ 227 w 510"/>
                <a:gd name="T7" fmla="*/ 539 h 709"/>
                <a:gd name="T8" fmla="*/ 255 w 510"/>
                <a:gd name="T9" fmla="*/ 539 h 709"/>
                <a:gd name="T10" fmla="*/ 312 w 510"/>
                <a:gd name="T11" fmla="*/ 454 h 709"/>
                <a:gd name="T12" fmla="*/ 340 w 510"/>
                <a:gd name="T13" fmla="*/ 454 h 709"/>
                <a:gd name="T14" fmla="*/ 397 w 510"/>
                <a:gd name="T15" fmla="*/ 255 h 709"/>
                <a:gd name="T16" fmla="*/ 454 w 510"/>
                <a:gd name="T17" fmla="*/ 170 h 709"/>
                <a:gd name="T18" fmla="*/ 510 w 510"/>
                <a:gd name="T19" fmla="*/ 170 h 709"/>
                <a:gd name="T20" fmla="*/ 510 w 510"/>
                <a:gd name="T21" fmla="*/ 142 h 709"/>
                <a:gd name="T22" fmla="*/ 482 w 510"/>
                <a:gd name="T23" fmla="*/ 114 h 709"/>
                <a:gd name="T24" fmla="*/ 510 w 510"/>
                <a:gd name="T25" fmla="*/ 29 h 709"/>
                <a:gd name="T26" fmla="*/ 482 w 510"/>
                <a:gd name="T27" fmla="*/ 0 h 709"/>
                <a:gd name="T28" fmla="*/ 397 w 510"/>
                <a:gd name="T29" fmla="*/ 85 h 709"/>
                <a:gd name="T30" fmla="*/ 312 w 510"/>
                <a:gd name="T31" fmla="*/ 85 h 709"/>
                <a:gd name="T32" fmla="*/ 227 w 510"/>
                <a:gd name="T33" fmla="*/ 29 h 709"/>
                <a:gd name="T34" fmla="*/ 170 w 510"/>
                <a:gd name="T35" fmla="*/ 114 h 709"/>
                <a:gd name="T36" fmla="*/ 199 w 510"/>
                <a:gd name="T37" fmla="*/ 227 h 709"/>
                <a:gd name="T38" fmla="*/ 113 w 510"/>
                <a:gd name="T39" fmla="*/ 170 h 709"/>
                <a:gd name="T40" fmla="*/ 57 w 510"/>
                <a:gd name="T41" fmla="*/ 170 h 709"/>
                <a:gd name="T42" fmla="*/ 57 w 510"/>
                <a:gd name="T43" fmla="*/ 227 h 709"/>
                <a:gd name="T44" fmla="*/ 0 w 510"/>
                <a:gd name="T45" fmla="*/ 255 h 709"/>
                <a:gd name="T46" fmla="*/ 0 w 510"/>
                <a:gd name="T47" fmla="*/ 369 h 709"/>
                <a:gd name="T48" fmla="*/ 85 w 510"/>
                <a:gd name="T49" fmla="*/ 454 h 709"/>
                <a:gd name="T50" fmla="*/ 85 w 510"/>
                <a:gd name="T51" fmla="*/ 511 h 709"/>
                <a:gd name="T52" fmla="*/ 28 w 510"/>
                <a:gd name="T53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09">
                  <a:moveTo>
                    <a:pt x="28" y="709"/>
                  </a:moveTo>
                  <a:lnTo>
                    <a:pt x="142" y="652"/>
                  </a:lnTo>
                  <a:lnTo>
                    <a:pt x="170" y="681"/>
                  </a:lnTo>
                  <a:lnTo>
                    <a:pt x="227" y="539"/>
                  </a:lnTo>
                  <a:lnTo>
                    <a:pt x="255" y="539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97" y="255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82" y="114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397" y="85"/>
                  </a:lnTo>
                  <a:lnTo>
                    <a:pt x="312" y="85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22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69"/>
                  </a:lnTo>
                  <a:lnTo>
                    <a:pt x="85" y="454"/>
                  </a:lnTo>
                  <a:lnTo>
                    <a:pt x="85" y="511"/>
                  </a:lnTo>
                  <a:lnTo>
                    <a:pt x="28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705"/>
            <p:cNvSpPr>
              <a:spLocks/>
            </p:cNvSpPr>
            <p:nvPr/>
          </p:nvSpPr>
          <p:spPr bwMode="auto">
            <a:xfrm>
              <a:off x="2246" y="1068"/>
              <a:ext cx="737" cy="794"/>
            </a:xfrm>
            <a:custGeom>
              <a:avLst/>
              <a:gdLst>
                <a:gd name="T0" fmla="*/ 0 w 737"/>
                <a:gd name="T1" fmla="*/ 709 h 794"/>
                <a:gd name="T2" fmla="*/ 0 w 737"/>
                <a:gd name="T3" fmla="*/ 652 h 794"/>
                <a:gd name="T4" fmla="*/ 113 w 737"/>
                <a:gd name="T5" fmla="*/ 539 h 794"/>
                <a:gd name="T6" fmla="*/ 113 w 737"/>
                <a:gd name="T7" fmla="*/ 482 h 794"/>
                <a:gd name="T8" fmla="*/ 198 w 737"/>
                <a:gd name="T9" fmla="*/ 482 h 794"/>
                <a:gd name="T10" fmla="*/ 170 w 737"/>
                <a:gd name="T11" fmla="*/ 368 h 794"/>
                <a:gd name="T12" fmla="*/ 113 w 737"/>
                <a:gd name="T13" fmla="*/ 368 h 794"/>
                <a:gd name="T14" fmla="*/ 57 w 737"/>
                <a:gd name="T15" fmla="*/ 283 h 794"/>
                <a:gd name="T16" fmla="*/ 85 w 737"/>
                <a:gd name="T17" fmla="*/ 227 h 794"/>
                <a:gd name="T18" fmla="*/ 170 w 737"/>
                <a:gd name="T19" fmla="*/ 227 h 794"/>
                <a:gd name="T20" fmla="*/ 198 w 737"/>
                <a:gd name="T21" fmla="*/ 198 h 794"/>
                <a:gd name="T22" fmla="*/ 283 w 737"/>
                <a:gd name="T23" fmla="*/ 227 h 794"/>
                <a:gd name="T24" fmla="*/ 312 w 737"/>
                <a:gd name="T25" fmla="*/ 340 h 794"/>
                <a:gd name="T26" fmla="*/ 340 w 737"/>
                <a:gd name="T27" fmla="*/ 340 h 794"/>
                <a:gd name="T28" fmla="*/ 397 w 737"/>
                <a:gd name="T29" fmla="*/ 283 h 794"/>
                <a:gd name="T30" fmla="*/ 369 w 737"/>
                <a:gd name="T31" fmla="*/ 255 h 794"/>
                <a:gd name="T32" fmla="*/ 340 w 737"/>
                <a:gd name="T33" fmla="*/ 255 h 794"/>
                <a:gd name="T34" fmla="*/ 369 w 737"/>
                <a:gd name="T35" fmla="*/ 198 h 794"/>
                <a:gd name="T36" fmla="*/ 454 w 737"/>
                <a:gd name="T37" fmla="*/ 170 h 794"/>
                <a:gd name="T38" fmla="*/ 482 w 737"/>
                <a:gd name="T39" fmla="*/ 142 h 794"/>
                <a:gd name="T40" fmla="*/ 454 w 737"/>
                <a:gd name="T41" fmla="*/ 85 h 794"/>
                <a:gd name="T42" fmla="*/ 510 w 737"/>
                <a:gd name="T43" fmla="*/ 85 h 794"/>
                <a:gd name="T44" fmla="*/ 595 w 737"/>
                <a:gd name="T45" fmla="*/ 0 h 794"/>
                <a:gd name="T46" fmla="*/ 595 w 737"/>
                <a:gd name="T47" fmla="*/ 28 h 794"/>
                <a:gd name="T48" fmla="*/ 595 w 737"/>
                <a:gd name="T49" fmla="*/ 85 h 794"/>
                <a:gd name="T50" fmla="*/ 567 w 737"/>
                <a:gd name="T51" fmla="*/ 85 h 794"/>
                <a:gd name="T52" fmla="*/ 595 w 737"/>
                <a:gd name="T53" fmla="*/ 142 h 794"/>
                <a:gd name="T54" fmla="*/ 567 w 737"/>
                <a:gd name="T55" fmla="*/ 170 h 794"/>
                <a:gd name="T56" fmla="*/ 652 w 737"/>
                <a:gd name="T57" fmla="*/ 170 h 794"/>
                <a:gd name="T58" fmla="*/ 652 w 737"/>
                <a:gd name="T59" fmla="*/ 198 h 794"/>
                <a:gd name="T60" fmla="*/ 680 w 737"/>
                <a:gd name="T61" fmla="*/ 227 h 794"/>
                <a:gd name="T62" fmla="*/ 624 w 737"/>
                <a:gd name="T63" fmla="*/ 255 h 794"/>
                <a:gd name="T64" fmla="*/ 567 w 737"/>
                <a:gd name="T65" fmla="*/ 255 h 794"/>
                <a:gd name="T66" fmla="*/ 567 w 737"/>
                <a:gd name="T67" fmla="*/ 227 h 794"/>
                <a:gd name="T68" fmla="*/ 510 w 737"/>
                <a:gd name="T69" fmla="*/ 227 h 794"/>
                <a:gd name="T70" fmla="*/ 510 w 737"/>
                <a:gd name="T71" fmla="*/ 283 h 794"/>
                <a:gd name="T72" fmla="*/ 539 w 737"/>
                <a:gd name="T73" fmla="*/ 368 h 794"/>
                <a:gd name="T74" fmla="*/ 652 w 737"/>
                <a:gd name="T75" fmla="*/ 368 h 794"/>
                <a:gd name="T76" fmla="*/ 680 w 737"/>
                <a:gd name="T77" fmla="*/ 425 h 794"/>
                <a:gd name="T78" fmla="*/ 737 w 737"/>
                <a:gd name="T79" fmla="*/ 482 h 794"/>
                <a:gd name="T80" fmla="*/ 737 w 737"/>
                <a:gd name="T81" fmla="*/ 539 h 794"/>
                <a:gd name="T82" fmla="*/ 709 w 737"/>
                <a:gd name="T83" fmla="*/ 595 h 794"/>
                <a:gd name="T84" fmla="*/ 652 w 737"/>
                <a:gd name="T85" fmla="*/ 595 h 794"/>
                <a:gd name="T86" fmla="*/ 567 w 737"/>
                <a:gd name="T87" fmla="*/ 482 h 794"/>
                <a:gd name="T88" fmla="*/ 539 w 737"/>
                <a:gd name="T89" fmla="*/ 510 h 794"/>
                <a:gd name="T90" fmla="*/ 482 w 737"/>
                <a:gd name="T91" fmla="*/ 482 h 794"/>
                <a:gd name="T92" fmla="*/ 425 w 737"/>
                <a:gd name="T93" fmla="*/ 595 h 794"/>
                <a:gd name="T94" fmla="*/ 340 w 737"/>
                <a:gd name="T95" fmla="*/ 595 h 794"/>
                <a:gd name="T96" fmla="*/ 340 w 737"/>
                <a:gd name="T97" fmla="*/ 652 h 794"/>
                <a:gd name="T98" fmla="*/ 283 w 737"/>
                <a:gd name="T99" fmla="*/ 709 h 794"/>
                <a:gd name="T100" fmla="*/ 283 w 737"/>
                <a:gd name="T101" fmla="*/ 765 h 794"/>
                <a:gd name="T102" fmla="*/ 170 w 737"/>
                <a:gd name="T103" fmla="*/ 794 h 794"/>
                <a:gd name="T104" fmla="*/ 113 w 737"/>
                <a:gd name="T105" fmla="*/ 794 h 794"/>
                <a:gd name="T106" fmla="*/ 85 w 737"/>
                <a:gd name="T107" fmla="*/ 737 h 794"/>
                <a:gd name="T108" fmla="*/ 0 w 737"/>
                <a:gd name="T109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7" h="794">
                  <a:moveTo>
                    <a:pt x="0" y="709"/>
                  </a:moveTo>
                  <a:lnTo>
                    <a:pt x="0" y="652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70" y="368"/>
                  </a:lnTo>
                  <a:lnTo>
                    <a:pt x="113" y="368"/>
                  </a:lnTo>
                  <a:lnTo>
                    <a:pt x="57" y="283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98" y="198"/>
                  </a:lnTo>
                  <a:lnTo>
                    <a:pt x="283" y="227"/>
                  </a:lnTo>
                  <a:lnTo>
                    <a:pt x="312" y="34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69" y="255"/>
                  </a:lnTo>
                  <a:lnTo>
                    <a:pt x="340" y="255"/>
                  </a:lnTo>
                  <a:lnTo>
                    <a:pt x="369" y="198"/>
                  </a:lnTo>
                  <a:lnTo>
                    <a:pt x="454" y="170"/>
                  </a:lnTo>
                  <a:lnTo>
                    <a:pt x="482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95" y="0"/>
                  </a:lnTo>
                  <a:lnTo>
                    <a:pt x="595" y="28"/>
                  </a:lnTo>
                  <a:lnTo>
                    <a:pt x="595" y="85"/>
                  </a:lnTo>
                  <a:lnTo>
                    <a:pt x="567" y="85"/>
                  </a:lnTo>
                  <a:lnTo>
                    <a:pt x="595" y="142"/>
                  </a:lnTo>
                  <a:lnTo>
                    <a:pt x="567" y="170"/>
                  </a:lnTo>
                  <a:lnTo>
                    <a:pt x="652" y="170"/>
                  </a:lnTo>
                  <a:lnTo>
                    <a:pt x="652" y="198"/>
                  </a:lnTo>
                  <a:lnTo>
                    <a:pt x="680" y="227"/>
                  </a:lnTo>
                  <a:lnTo>
                    <a:pt x="624" y="255"/>
                  </a:lnTo>
                  <a:lnTo>
                    <a:pt x="567" y="255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3"/>
                  </a:lnTo>
                  <a:lnTo>
                    <a:pt x="539" y="368"/>
                  </a:lnTo>
                  <a:lnTo>
                    <a:pt x="652" y="368"/>
                  </a:lnTo>
                  <a:lnTo>
                    <a:pt x="680" y="425"/>
                  </a:lnTo>
                  <a:lnTo>
                    <a:pt x="737" y="482"/>
                  </a:lnTo>
                  <a:lnTo>
                    <a:pt x="737" y="539"/>
                  </a:lnTo>
                  <a:lnTo>
                    <a:pt x="709" y="595"/>
                  </a:lnTo>
                  <a:lnTo>
                    <a:pt x="652" y="595"/>
                  </a:lnTo>
                  <a:lnTo>
                    <a:pt x="567" y="482"/>
                  </a:lnTo>
                  <a:lnTo>
                    <a:pt x="539" y="510"/>
                  </a:lnTo>
                  <a:lnTo>
                    <a:pt x="482" y="482"/>
                  </a:lnTo>
                  <a:lnTo>
                    <a:pt x="425" y="595"/>
                  </a:lnTo>
                  <a:lnTo>
                    <a:pt x="340" y="595"/>
                  </a:lnTo>
                  <a:lnTo>
                    <a:pt x="340" y="652"/>
                  </a:lnTo>
                  <a:lnTo>
                    <a:pt x="283" y="709"/>
                  </a:lnTo>
                  <a:lnTo>
                    <a:pt x="283" y="765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85" y="737"/>
                  </a:lnTo>
                  <a:lnTo>
                    <a:pt x="0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706"/>
            <p:cNvSpPr>
              <a:spLocks/>
            </p:cNvSpPr>
            <p:nvPr/>
          </p:nvSpPr>
          <p:spPr bwMode="auto">
            <a:xfrm>
              <a:off x="5931" y="5320"/>
              <a:ext cx="454" cy="652"/>
            </a:xfrm>
            <a:custGeom>
              <a:avLst/>
              <a:gdLst>
                <a:gd name="T0" fmla="*/ 341 w 454"/>
                <a:gd name="T1" fmla="*/ 29 h 652"/>
                <a:gd name="T2" fmla="*/ 199 w 454"/>
                <a:gd name="T3" fmla="*/ 0 h 652"/>
                <a:gd name="T4" fmla="*/ 85 w 454"/>
                <a:gd name="T5" fmla="*/ 85 h 652"/>
                <a:gd name="T6" fmla="*/ 29 w 454"/>
                <a:gd name="T7" fmla="*/ 85 h 652"/>
                <a:gd name="T8" fmla="*/ 0 w 454"/>
                <a:gd name="T9" fmla="*/ 142 h 652"/>
                <a:gd name="T10" fmla="*/ 85 w 454"/>
                <a:gd name="T11" fmla="*/ 142 h 652"/>
                <a:gd name="T12" fmla="*/ 85 w 454"/>
                <a:gd name="T13" fmla="*/ 227 h 652"/>
                <a:gd name="T14" fmla="*/ 142 w 454"/>
                <a:gd name="T15" fmla="*/ 227 h 652"/>
                <a:gd name="T16" fmla="*/ 114 w 454"/>
                <a:gd name="T17" fmla="*/ 341 h 652"/>
                <a:gd name="T18" fmla="*/ 85 w 454"/>
                <a:gd name="T19" fmla="*/ 397 h 652"/>
                <a:gd name="T20" fmla="*/ 114 w 454"/>
                <a:gd name="T21" fmla="*/ 454 h 652"/>
                <a:gd name="T22" fmla="*/ 171 w 454"/>
                <a:gd name="T23" fmla="*/ 511 h 652"/>
                <a:gd name="T24" fmla="*/ 171 w 454"/>
                <a:gd name="T25" fmla="*/ 596 h 652"/>
                <a:gd name="T26" fmla="*/ 227 w 454"/>
                <a:gd name="T27" fmla="*/ 624 h 652"/>
                <a:gd name="T28" fmla="*/ 227 w 454"/>
                <a:gd name="T29" fmla="*/ 567 h 652"/>
                <a:gd name="T30" fmla="*/ 284 w 454"/>
                <a:gd name="T31" fmla="*/ 596 h 652"/>
                <a:gd name="T32" fmla="*/ 284 w 454"/>
                <a:gd name="T33" fmla="*/ 624 h 652"/>
                <a:gd name="T34" fmla="*/ 341 w 454"/>
                <a:gd name="T35" fmla="*/ 652 h 652"/>
                <a:gd name="T36" fmla="*/ 369 w 454"/>
                <a:gd name="T37" fmla="*/ 596 h 652"/>
                <a:gd name="T38" fmla="*/ 426 w 454"/>
                <a:gd name="T39" fmla="*/ 567 h 652"/>
                <a:gd name="T40" fmla="*/ 426 w 454"/>
                <a:gd name="T41" fmla="*/ 482 h 652"/>
                <a:gd name="T42" fmla="*/ 454 w 454"/>
                <a:gd name="T43" fmla="*/ 482 h 652"/>
                <a:gd name="T44" fmla="*/ 397 w 454"/>
                <a:gd name="T45" fmla="*/ 369 h 652"/>
                <a:gd name="T46" fmla="*/ 369 w 454"/>
                <a:gd name="T47" fmla="*/ 369 h 652"/>
                <a:gd name="T48" fmla="*/ 397 w 454"/>
                <a:gd name="T49" fmla="*/ 255 h 652"/>
                <a:gd name="T50" fmla="*/ 341 w 454"/>
                <a:gd name="T51" fmla="*/ 227 h 652"/>
                <a:gd name="T52" fmla="*/ 312 w 454"/>
                <a:gd name="T53" fmla="*/ 142 h 652"/>
                <a:gd name="T54" fmla="*/ 284 w 454"/>
                <a:gd name="T55" fmla="*/ 142 h 652"/>
                <a:gd name="T56" fmla="*/ 312 w 454"/>
                <a:gd name="T57" fmla="*/ 57 h 652"/>
                <a:gd name="T58" fmla="*/ 341 w 454"/>
                <a:gd name="T59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652">
                  <a:moveTo>
                    <a:pt x="341" y="29"/>
                  </a:moveTo>
                  <a:lnTo>
                    <a:pt x="199" y="0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14" y="341"/>
                  </a:lnTo>
                  <a:lnTo>
                    <a:pt x="85" y="397"/>
                  </a:lnTo>
                  <a:lnTo>
                    <a:pt x="114" y="454"/>
                  </a:lnTo>
                  <a:lnTo>
                    <a:pt x="171" y="511"/>
                  </a:lnTo>
                  <a:lnTo>
                    <a:pt x="171" y="596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4" y="596"/>
                  </a:lnTo>
                  <a:lnTo>
                    <a:pt x="284" y="624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26" y="567"/>
                  </a:lnTo>
                  <a:lnTo>
                    <a:pt x="426" y="482"/>
                  </a:lnTo>
                  <a:lnTo>
                    <a:pt x="454" y="482"/>
                  </a:lnTo>
                  <a:lnTo>
                    <a:pt x="397" y="369"/>
                  </a:lnTo>
                  <a:lnTo>
                    <a:pt x="369" y="369"/>
                  </a:lnTo>
                  <a:lnTo>
                    <a:pt x="397" y="255"/>
                  </a:lnTo>
                  <a:lnTo>
                    <a:pt x="341" y="227"/>
                  </a:lnTo>
                  <a:lnTo>
                    <a:pt x="312" y="142"/>
                  </a:lnTo>
                  <a:lnTo>
                    <a:pt x="284" y="142"/>
                  </a:lnTo>
                  <a:lnTo>
                    <a:pt x="312" y="57"/>
                  </a:lnTo>
                  <a:lnTo>
                    <a:pt x="341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709"/>
            <p:cNvSpPr>
              <a:spLocks/>
            </p:cNvSpPr>
            <p:nvPr/>
          </p:nvSpPr>
          <p:spPr bwMode="auto">
            <a:xfrm>
              <a:off x="4656" y="4838"/>
              <a:ext cx="198" cy="142"/>
            </a:xfrm>
            <a:custGeom>
              <a:avLst/>
              <a:gdLst>
                <a:gd name="T0" fmla="*/ 85 w 198"/>
                <a:gd name="T1" fmla="*/ 142 h 142"/>
                <a:gd name="T2" fmla="*/ 56 w 198"/>
                <a:gd name="T3" fmla="*/ 85 h 142"/>
                <a:gd name="T4" fmla="*/ 0 w 198"/>
                <a:gd name="T5" fmla="*/ 57 h 142"/>
                <a:gd name="T6" fmla="*/ 56 w 198"/>
                <a:gd name="T7" fmla="*/ 0 h 142"/>
                <a:gd name="T8" fmla="*/ 113 w 198"/>
                <a:gd name="T9" fmla="*/ 0 h 142"/>
                <a:gd name="T10" fmla="*/ 198 w 198"/>
                <a:gd name="T11" fmla="*/ 29 h 142"/>
                <a:gd name="T12" fmla="*/ 170 w 198"/>
                <a:gd name="T13" fmla="*/ 85 h 142"/>
                <a:gd name="T14" fmla="*/ 85 w 198"/>
                <a:gd name="T1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42">
                  <a:moveTo>
                    <a:pt x="85" y="142"/>
                  </a:move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98" y="29"/>
                  </a:lnTo>
                  <a:lnTo>
                    <a:pt x="170" y="85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710"/>
            <p:cNvSpPr>
              <a:spLocks/>
            </p:cNvSpPr>
            <p:nvPr/>
          </p:nvSpPr>
          <p:spPr bwMode="auto">
            <a:xfrm>
              <a:off x="4741" y="4923"/>
              <a:ext cx="312" cy="397"/>
            </a:xfrm>
            <a:custGeom>
              <a:avLst/>
              <a:gdLst>
                <a:gd name="T0" fmla="*/ 0 w 312"/>
                <a:gd name="T1" fmla="*/ 57 h 397"/>
                <a:gd name="T2" fmla="*/ 85 w 312"/>
                <a:gd name="T3" fmla="*/ 0 h 397"/>
                <a:gd name="T4" fmla="*/ 141 w 312"/>
                <a:gd name="T5" fmla="*/ 29 h 397"/>
                <a:gd name="T6" fmla="*/ 141 w 312"/>
                <a:gd name="T7" fmla="*/ 85 h 397"/>
                <a:gd name="T8" fmla="*/ 227 w 312"/>
                <a:gd name="T9" fmla="*/ 114 h 397"/>
                <a:gd name="T10" fmla="*/ 312 w 312"/>
                <a:gd name="T11" fmla="*/ 171 h 397"/>
                <a:gd name="T12" fmla="*/ 312 w 312"/>
                <a:gd name="T13" fmla="*/ 256 h 397"/>
                <a:gd name="T14" fmla="*/ 227 w 312"/>
                <a:gd name="T15" fmla="*/ 256 h 397"/>
                <a:gd name="T16" fmla="*/ 170 w 312"/>
                <a:gd name="T17" fmla="*/ 312 h 397"/>
                <a:gd name="T18" fmla="*/ 170 w 312"/>
                <a:gd name="T19" fmla="*/ 397 h 397"/>
                <a:gd name="T20" fmla="*/ 113 w 312"/>
                <a:gd name="T21" fmla="*/ 312 h 397"/>
                <a:gd name="T22" fmla="*/ 141 w 312"/>
                <a:gd name="T23" fmla="*/ 284 h 397"/>
                <a:gd name="T24" fmla="*/ 85 w 312"/>
                <a:gd name="T25" fmla="*/ 227 h 397"/>
                <a:gd name="T26" fmla="*/ 56 w 312"/>
                <a:gd name="T27" fmla="*/ 284 h 397"/>
                <a:gd name="T28" fmla="*/ 28 w 312"/>
                <a:gd name="T29" fmla="*/ 199 h 397"/>
                <a:gd name="T30" fmla="*/ 28 w 312"/>
                <a:gd name="T31" fmla="*/ 142 h 397"/>
                <a:gd name="T32" fmla="*/ 0 w 312"/>
                <a:gd name="T33" fmla="*/ 114 h 397"/>
                <a:gd name="T34" fmla="*/ 0 w 312"/>
                <a:gd name="T3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397">
                  <a:moveTo>
                    <a:pt x="0" y="57"/>
                  </a:moveTo>
                  <a:lnTo>
                    <a:pt x="85" y="0"/>
                  </a:lnTo>
                  <a:lnTo>
                    <a:pt x="141" y="29"/>
                  </a:lnTo>
                  <a:lnTo>
                    <a:pt x="141" y="85"/>
                  </a:lnTo>
                  <a:lnTo>
                    <a:pt x="227" y="114"/>
                  </a:lnTo>
                  <a:lnTo>
                    <a:pt x="312" y="171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170" y="312"/>
                  </a:lnTo>
                  <a:lnTo>
                    <a:pt x="170" y="397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85" y="227"/>
                  </a:lnTo>
                  <a:lnTo>
                    <a:pt x="56" y="284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711"/>
            <p:cNvSpPr>
              <a:spLocks/>
            </p:cNvSpPr>
            <p:nvPr/>
          </p:nvSpPr>
          <p:spPr bwMode="auto">
            <a:xfrm>
              <a:off x="4911" y="5179"/>
              <a:ext cx="368" cy="538"/>
            </a:xfrm>
            <a:custGeom>
              <a:avLst/>
              <a:gdLst>
                <a:gd name="T0" fmla="*/ 0 w 368"/>
                <a:gd name="T1" fmla="*/ 141 h 538"/>
                <a:gd name="T2" fmla="*/ 0 w 368"/>
                <a:gd name="T3" fmla="*/ 56 h 538"/>
                <a:gd name="T4" fmla="*/ 57 w 368"/>
                <a:gd name="T5" fmla="*/ 0 h 538"/>
                <a:gd name="T6" fmla="*/ 113 w 368"/>
                <a:gd name="T7" fmla="*/ 0 h 538"/>
                <a:gd name="T8" fmla="*/ 142 w 368"/>
                <a:gd name="T9" fmla="*/ 0 h 538"/>
                <a:gd name="T10" fmla="*/ 198 w 368"/>
                <a:gd name="T11" fmla="*/ 85 h 538"/>
                <a:gd name="T12" fmla="*/ 283 w 368"/>
                <a:gd name="T13" fmla="*/ 85 h 538"/>
                <a:gd name="T14" fmla="*/ 312 w 368"/>
                <a:gd name="T15" fmla="*/ 141 h 538"/>
                <a:gd name="T16" fmla="*/ 368 w 368"/>
                <a:gd name="T17" fmla="*/ 198 h 538"/>
                <a:gd name="T18" fmla="*/ 368 w 368"/>
                <a:gd name="T19" fmla="*/ 255 h 538"/>
                <a:gd name="T20" fmla="*/ 340 w 368"/>
                <a:gd name="T21" fmla="*/ 283 h 538"/>
                <a:gd name="T22" fmla="*/ 368 w 368"/>
                <a:gd name="T23" fmla="*/ 311 h 538"/>
                <a:gd name="T24" fmla="*/ 340 w 368"/>
                <a:gd name="T25" fmla="*/ 368 h 538"/>
                <a:gd name="T26" fmla="*/ 312 w 368"/>
                <a:gd name="T27" fmla="*/ 311 h 538"/>
                <a:gd name="T28" fmla="*/ 283 w 368"/>
                <a:gd name="T29" fmla="*/ 396 h 538"/>
                <a:gd name="T30" fmla="*/ 170 w 368"/>
                <a:gd name="T31" fmla="*/ 368 h 538"/>
                <a:gd name="T32" fmla="*/ 142 w 368"/>
                <a:gd name="T33" fmla="*/ 482 h 538"/>
                <a:gd name="T34" fmla="*/ 85 w 368"/>
                <a:gd name="T35" fmla="*/ 510 h 538"/>
                <a:gd name="T36" fmla="*/ 57 w 368"/>
                <a:gd name="T37" fmla="*/ 538 h 538"/>
                <a:gd name="T38" fmla="*/ 28 w 368"/>
                <a:gd name="T39" fmla="*/ 396 h 538"/>
                <a:gd name="T40" fmla="*/ 113 w 368"/>
                <a:gd name="T41" fmla="*/ 340 h 538"/>
                <a:gd name="T42" fmla="*/ 113 w 368"/>
                <a:gd name="T43" fmla="*/ 255 h 538"/>
                <a:gd name="T44" fmla="*/ 57 w 368"/>
                <a:gd name="T45" fmla="*/ 198 h 538"/>
                <a:gd name="T46" fmla="*/ 57 w 368"/>
                <a:gd name="T47" fmla="*/ 141 h 538"/>
                <a:gd name="T48" fmla="*/ 0 w 368"/>
                <a:gd name="T49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538">
                  <a:moveTo>
                    <a:pt x="0" y="141"/>
                  </a:moveTo>
                  <a:lnTo>
                    <a:pt x="0" y="56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42" y="0"/>
                  </a:lnTo>
                  <a:lnTo>
                    <a:pt x="198" y="85"/>
                  </a:lnTo>
                  <a:lnTo>
                    <a:pt x="283" y="85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368" y="255"/>
                  </a:lnTo>
                  <a:lnTo>
                    <a:pt x="340" y="283"/>
                  </a:lnTo>
                  <a:lnTo>
                    <a:pt x="368" y="311"/>
                  </a:lnTo>
                  <a:lnTo>
                    <a:pt x="340" y="368"/>
                  </a:lnTo>
                  <a:lnTo>
                    <a:pt x="312" y="311"/>
                  </a:lnTo>
                  <a:lnTo>
                    <a:pt x="283" y="396"/>
                  </a:lnTo>
                  <a:lnTo>
                    <a:pt x="170" y="368"/>
                  </a:lnTo>
                  <a:lnTo>
                    <a:pt x="142" y="482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28" y="396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57" y="198"/>
                  </a:lnTo>
                  <a:lnTo>
                    <a:pt x="57" y="141"/>
                  </a:lnTo>
                  <a:lnTo>
                    <a:pt x="0" y="1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712"/>
            <p:cNvSpPr>
              <a:spLocks/>
            </p:cNvSpPr>
            <p:nvPr/>
          </p:nvSpPr>
          <p:spPr bwMode="auto">
            <a:xfrm>
              <a:off x="4968" y="5490"/>
              <a:ext cx="340" cy="369"/>
            </a:xfrm>
            <a:custGeom>
              <a:avLst/>
              <a:gdLst>
                <a:gd name="T0" fmla="*/ 0 w 340"/>
                <a:gd name="T1" fmla="*/ 227 h 369"/>
                <a:gd name="T2" fmla="*/ 28 w 340"/>
                <a:gd name="T3" fmla="*/ 199 h 369"/>
                <a:gd name="T4" fmla="*/ 85 w 340"/>
                <a:gd name="T5" fmla="*/ 171 h 369"/>
                <a:gd name="T6" fmla="*/ 113 w 340"/>
                <a:gd name="T7" fmla="*/ 57 h 369"/>
                <a:gd name="T8" fmla="*/ 226 w 340"/>
                <a:gd name="T9" fmla="*/ 85 h 369"/>
                <a:gd name="T10" fmla="*/ 255 w 340"/>
                <a:gd name="T11" fmla="*/ 0 h 369"/>
                <a:gd name="T12" fmla="*/ 283 w 340"/>
                <a:gd name="T13" fmla="*/ 57 h 369"/>
                <a:gd name="T14" fmla="*/ 311 w 340"/>
                <a:gd name="T15" fmla="*/ 0 h 369"/>
                <a:gd name="T16" fmla="*/ 311 w 340"/>
                <a:gd name="T17" fmla="*/ 114 h 369"/>
                <a:gd name="T18" fmla="*/ 340 w 340"/>
                <a:gd name="T19" fmla="*/ 171 h 369"/>
                <a:gd name="T20" fmla="*/ 311 w 340"/>
                <a:gd name="T21" fmla="*/ 227 h 369"/>
                <a:gd name="T22" fmla="*/ 226 w 340"/>
                <a:gd name="T23" fmla="*/ 227 h 369"/>
                <a:gd name="T24" fmla="*/ 170 w 340"/>
                <a:gd name="T25" fmla="*/ 284 h 369"/>
                <a:gd name="T26" fmla="*/ 226 w 340"/>
                <a:gd name="T27" fmla="*/ 312 h 369"/>
                <a:gd name="T28" fmla="*/ 255 w 340"/>
                <a:gd name="T29" fmla="*/ 284 h 369"/>
                <a:gd name="T30" fmla="*/ 283 w 340"/>
                <a:gd name="T31" fmla="*/ 312 h 369"/>
                <a:gd name="T32" fmla="*/ 198 w 340"/>
                <a:gd name="T33" fmla="*/ 369 h 369"/>
                <a:gd name="T34" fmla="*/ 85 w 340"/>
                <a:gd name="T35" fmla="*/ 369 h 369"/>
                <a:gd name="T36" fmla="*/ 113 w 340"/>
                <a:gd name="T37" fmla="*/ 312 h 369"/>
                <a:gd name="T38" fmla="*/ 56 w 340"/>
                <a:gd name="T39" fmla="*/ 256 h 369"/>
                <a:gd name="T40" fmla="*/ 0 w 340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369">
                  <a:moveTo>
                    <a:pt x="0" y="227"/>
                  </a:moveTo>
                  <a:lnTo>
                    <a:pt x="28" y="199"/>
                  </a:lnTo>
                  <a:lnTo>
                    <a:pt x="85" y="171"/>
                  </a:lnTo>
                  <a:lnTo>
                    <a:pt x="113" y="57"/>
                  </a:lnTo>
                  <a:lnTo>
                    <a:pt x="226" y="85"/>
                  </a:lnTo>
                  <a:lnTo>
                    <a:pt x="255" y="0"/>
                  </a:lnTo>
                  <a:lnTo>
                    <a:pt x="283" y="57"/>
                  </a:lnTo>
                  <a:lnTo>
                    <a:pt x="311" y="0"/>
                  </a:lnTo>
                  <a:lnTo>
                    <a:pt x="311" y="114"/>
                  </a:lnTo>
                  <a:lnTo>
                    <a:pt x="340" y="171"/>
                  </a:lnTo>
                  <a:lnTo>
                    <a:pt x="311" y="227"/>
                  </a:lnTo>
                  <a:lnTo>
                    <a:pt x="226" y="227"/>
                  </a:lnTo>
                  <a:lnTo>
                    <a:pt x="170" y="284"/>
                  </a:lnTo>
                  <a:lnTo>
                    <a:pt x="226" y="312"/>
                  </a:lnTo>
                  <a:lnTo>
                    <a:pt x="255" y="284"/>
                  </a:lnTo>
                  <a:lnTo>
                    <a:pt x="283" y="312"/>
                  </a:lnTo>
                  <a:lnTo>
                    <a:pt x="198" y="369"/>
                  </a:lnTo>
                  <a:lnTo>
                    <a:pt x="85" y="369"/>
                  </a:lnTo>
                  <a:lnTo>
                    <a:pt x="113" y="312"/>
                  </a:lnTo>
                  <a:lnTo>
                    <a:pt x="56" y="256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713"/>
            <p:cNvSpPr>
              <a:spLocks/>
            </p:cNvSpPr>
            <p:nvPr/>
          </p:nvSpPr>
          <p:spPr bwMode="auto">
            <a:xfrm>
              <a:off x="5138" y="5462"/>
              <a:ext cx="680" cy="510"/>
            </a:xfrm>
            <a:custGeom>
              <a:avLst/>
              <a:gdLst>
                <a:gd name="T0" fmla="*/ 28 w 680"/>
                <a:gd name="T1" fmla="*/ 397 h 510"/>
                <a:gd name="T2" fmla="*/ 113 w 680"/>
                <a:gd name="T3" fmla="*/ 340 h 510"/>
                <a:gd name="T4" fmla="*/ 85 w 680"/>
                <a:gd name="T5" fmla="*/ 312 h 510"/>
                <a:gd name="T6" fmla="*/ 56 w 680"/>
                <a:gd name="T7" fmla="*/ 340 h 510"/>
                <a:gd name="T8" fmla="*/ 0 w 680"/>
                <a:gd name="T9" fmla="*/ 312 h 510"/>
                <a:gd name="T10" fmla="*/ 56 w 680"/>
                <a:gd name="T11" fmla="*/ 255 h 510"/>
                <a:gd name="T12" fmla="*/ 141 w 680"/>
                <a:gd name="T13" fmla="*/ 255 h 510"/>
                <a:gd name="T14" fmla="*/ 170 w 680"/>
                <a:gd name="T15" fmla="*/ 199 h 510"/>
                <a:gd name="T16" fmla="*/ 141 w 680"/>
                <a:gd name="T17" fmla="*/ 142 h 510"/>
                <a:gd name="T18" fmla="*/ 141 w 680"/>
                <a:gd name="T19" fmla="*/ 28 h 510"/>
                <a:gd name="T20" fmla="*/ 198 w 680"/>
                <a:gd name="T21" fmla="*/ 57 h 510"/>
                <a:gd name="T22" fmla="*/ 283 w 680"/>
                <a:gd name="T23" fmla="*/ 0 h 510"/>
                <a:gd name="T24" fmla="*/ 368 w 680"/>
                <a:gd name="T25" fmla="*/ 0 h 510"/>
                <a:gd name="T26" fmla="*/ 397 w 680"/>
                <a:gd name="T27" fmla="*/ 28 h 510"/>
                <a:gd name="T28" fmla="*/ 425 w 680"/>
                <a:gd name="T29" fmla="*/ 0 h 510"/>
                <a:gd name="T30" fmla="*/ 482 w 680"/>
                <a:gd name="T31" fmla="*/ 113 h 510"/>
                <a:gd name="T32" fmla="*/ 538 w 680"/>
                <a:gd name="T33" fmla="*/ 170 h 510"/>
                <a:gd name="T34" fmla="*/ 567 w 680"/>
                <a:gd name="T35" fmla="*/ 85 h 510"/>
                <a:gd name="T36" fmla="*/ 595 w 680"/>
                <a:gd name="T37" fmla="*/ 142 h 510"/>
                <a:gd name="T38" fmla="*/ 567 w 680"/>
                <a:gd name="T39" fmla="*/ 199 h 510"/>
                <a:gd name="T40" fmla="*/ 623 w 680"/>
                <a:gd name="T41" fmla="*/ 170 h 510"/>
                <a:gd name="T42" fmla="*/ 595 w 680"/>
                <a:gd name="T43" fmla="*/ 199 h 510"/>
                <a:gd name="T44" fmla="*/ 623 w 680"/>
                <a:gd name="T45" fmla="*/ 199 h 510"/>
                <a:gd name="T46" fmla="*/ 680 w 680"/>
                <a:gd name="T47" fmla="*/ 255 h 510"/>
                <a:gd name="T48" fmla="*/ 652 w 680"/>
                <a:gd name="T49" fmla="*/ 255 h 510"/>
                <a:gd name="T50" fmla="*/ 567 w 680"/>
                <a:gd name="T51" fmla="*/ 369 h 510"/>
                <a:gd name="T52" fmla="*/ 538 w 680"/>
                <a:gd name="T53" fmla="*/ 482 h 510"/>
                <a:gd name="T54" fmla="*/ 510 w 680"/>
                <a:gd name="T55" fmla="*/ 454 h 510"/>
                <a:gd name="T56" fmla="*/ 425 w 680"/>
                <a:gd name="T57" fmla="*/ 482 h 510"/>
                <a:gd name="T58" fmla="*/ 368 w 680"/>
                <a:gd name="T59" fmla="*/ 510 h 510"/>
                <a:gd name="T60" fmla="*/ 255 w 680"/>
                <a:gd name="T61" fmla="*/ 454 h 510"/>
                <a:gd name="T62" fmla="*/ 198 w 680"/>
                <a:gd name="T63" fmla="*/ 482 h 510"/>
                <a:gd name="T64" fmla="*/ 141 w 680"/>
                <a:gd name="T65" fmla="*/ 425 h 510"/>
                <a:gd name="T66" fmla="*/ 113 w 680"/>
                <a:gd name="T67" fmla="*/ 425 h 510"/>
                <a:gd name="T68" fmla="*/ 85 w 680"/>
                <a:gd name="T69" fmla="*/ 397 h 510"/>
                <a:gd name="T70" fmla="*/ 28 w 680"/>
                <a:gd name="T71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0" h="510">
                  <a:moveTo>
                    <a:pt x="28" y="397"/>
                  </a:moveTo>
                  <a:lnTo>
                    <a:pt x="113" y="340"/>
                  </a:lnTo>
                  <a:lnTo>
                    <a:pt x="85" y="312"/>
                  </a:lnTo>
                  <a:lnTo>
                    <a:pt x="56" y="340"/>
                  </a:lnTo>
                  <a:lnTo>
                    <a:pt x="0" y="312"/>
                  </a:lnTo>
                  <a:lnTo>
                    <a:pt x="56" y="255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141" y="142"/>
                  </a:lnTo>
                  <a:lnTo>
                    <a:pt x="141" y="28"/>
                  </a:lnTo>
                  <a:lnTo>
                    <a:pt x="198" y="57"/>
                  </a:lnTo>
                  <a:lnTo>
                    <a:pt x="283" y="0"/>
                  </a:lnTo>
                  <a:lnTo>
                    <a:pt x="368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82" y="113"/>
                  </a:lnTo>
                  <a:lnTo>
                    <a:pt x="538" y="170"/>
                  </a:lnTo>
                  <a:lnTo>
                    <a:pt x="567" y="85"/>
                  </a:lnTo>
                  <a:lnTo>
                    <a:pt x="595" y="142"/>
                  </a:lnTo>
                  <a:lnTo>
                    <a:pt x="567" y="199"/>
                  </a:lnTo>
                  <a:lnTo>
                    <a:pt x="623" y="170"/>
                  </a:lnTo>
                  <a:lnTo>
                    <a:pt x="595" y="199"/>
                  </a:lnTo>
                  <a:lnTo>
                    <a:pt x="623" y="199"/>
                  </a:lnTo>
                  <a:lnTo>
                    <a:pt x="680" y="255"/>
                  </a:lnTo>
                  <a:lnTo>
                    <a:pt x="652" y="255"/>
                  </a:lnTo>
                  <a:lnTo>
                    <a:pt x="567" y="369"/>
                  </a:lnTo>
                  <a:lnTo>
                    <a:pt x="538" y="482"/>
                  </a:lnTo>
                  <a:lnTo>
                    <a:pt x="510" y="454"/>
                  </a:lnTo>
                  <a:lnTo>
                    <a:pt x="425" y="482"/>
                  </a:lnTo>
                  <a:lnTo>
                    <a:pt x="368" y="510"/>
                  </a:lnTo>
                  <a:lnTo>
                    <a:pt x="255" y="454"/>
                  </a:lnTo>
                  <a:lnTo>
                    <a:pt x="198" y="482"/>
                  </a:lnTo>
                  <a:lnTo>
                    <a:pt x="141" y="425"/>
                  </a:lnTo>
                  <a:lnTo>
                    <a:pt x="113" y="425"/>
                  </a:lnTo>
                  <a:lnTo>
                    <a:pt x="85" y="397"/>
                  </a:lnTo>
                  <a:lnTo>
                    <a:pt x="28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714"/>
            <p:cNvSpPr>
              <a:spLocks/>
            </p:cNvSpPr>
            <p:nvPr/>
          </p:nvSpPr>
          <p:spPr bwMode="auto">
            <a:xfrm>
              <a:off x="5761" y="5462"/>
              <a:ext cx="312" cy="340"/>
            </a:xfrm>
            <a:custGeom>
              <a:avLst/>
              <a:gdLst>
                <a:gd name="T0" fmla="*/ 170 w 312"/>
                <a:gd name="T1" fmla="*/ 0 h 340"/>
                <a:gd name="T2" fmla="*/ 255 w 312"/>
                <a:gd name="T3" fmla="*/ 0 h 340"/>
                <a:gd name="T4" fmla="*/ 255 w 312"/>
                <a:gd name="T5" fmla="*/ 85 h 340"/>
                <a:gd name="T6" fmla="*/ 312 w 312"/>
                <a:gd name="T7" fmla="*/ 85 h 340"/>
                <a:gd name="T8" fmla="*/ 284 w 312"/>
                <a:gd name="T9" fmla="*/ 199 h 340"/>
                <a:gd name="T10" fmla="*/ 255 w 312"/>
                <a:gd name="T11" fmla="*/ 255 h 340"/>
                <a:gd name="T12" fmla="*/ 284 w 312"/>
                <a:gd name="T13" fmla="*/ 312 h 340"/>
                <a:gd name="T14" fmla="*/ 227 w 312"/>
                <a:gd name="T15" fmla="*/ 312 h 340"/>
                <a:gd name="T16" fmla="*/ 199 w 312"/>
                <a:gd name="T17" fmla="*/ 284 h 340"/>
                <a:gd name="T18" fmla="*/ 142 w 312"/>
                <a:gd name="T19" fmla="*/ 312 h 340"/>
                <a:gd name="T20" fmla="*/ 142 w 312"/>
                <a:gd name="T21" fmla="*/ 340 h 340"/>
                <a:gd name="T22" fmla="*/ 57 w 312"/>
                <a:gd name="T23" fmla="*/ 312 h 340"/>
                <a:gd name="T24" fmla="*/ 57 w 312"/>
                <a:gd name="T25" fmla="*/ 284 h 340"/>
                <a:gd name="T26" fmla="*/ 85 w 312"/>
                <a:gd name="T27" fmla="*/ 255 h 340"/>
                <a:gd name="T28" fmla="*/ 85 w 312"/>
                <a:gd name="T29" fmla="*/ 199 h 340"/>
                <a:gd name="T30" fmla="*/ 57 w 312"/>
                <a:gd name="T31" fmla="*/ 255 h 340"/>
                <a:gd name="T32" fmla="*/ 0 w 312"/>
                <a:gd name="T33" fmla="*/ 199 h 340"/>
                <a:gd name="T34" fmla="*/ 57 w 312"/>
                <a:gd name="T35" fmla="*/ 170 h 340"/>
                <a:gd name="T36" fmla="*/ 57 w 312"/>
                <a:gd name="T37" fmla="*/ 142 h 340"/>
                <a:gd name="T38" fmla="*/ 114 w 312"/>
                <a:gd name="T39" fmla="*/ 142 h 340"/>
                <a:gd name="T40" fmla="*/ 142 w 312"/>
                <a:gd name="T41" fmla="*/ 85 h 340"/>
                <a:gd name="T42" fmla="*/ 170 w 312"/>
                <a:gd name="T43" fmla="*/ 85 h 340"/>
                <a:gd name="T44" fmla="*/ 170 w 31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40">
                  <a:moveTo>
                    <a:pt x="170" y="0"/>
                  </a:moveTo>
                  <a:lnTo>
                    <a:pt x="255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284" y="199"/>
                  </a:lnTo>
                  <a:lnTo>
                    <a:pt x="255" y="255"/>
                  </a:lnTo>
                  <a:lnTo>
                    <a:pt x="284" y="312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85" y="199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4" y="142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715"/>
            <p:cNvSpPr>
              <a:spLocks/>
            </p:cNvSpPr>
            <p:nvPr/>
          </p:nvSpPr>
          <p:spPr bwMode="auto">
            <a:xfrm>
              <a:off x="5535" y="5150"/>
              <a:ext cx="737" cy="511"/>
            </a:xfrm>
            <a:custGeom>
              <a:avLst/>
              <a:gdLst>
                <a:gd name="T0" fmla="*/ 737 w 737"/>
                <a:gd name="T1" fmla="*/ 199 h 511"/>
                <a:gd name="T2" fmla="*/ 708 w 737"/>
                <a:gd name="T3" fmla="*/ 142 h 511"/>
                <a:gd name="T4" fmla="*/ 652 w 737"/>
                <a:gd name="T5" fmla="*/ 142 h 511"/>
                <a:gd name="T6" fmla="*/ 652 w 737"/>
                <a:gd name="T7" fmla="*/ 57 h 511"/>
                <a:gd name="T8" fmla="*/ 481 w 737"/>
                <a:gd name="T9" fmla="*/ 85 h 511"/>
                <a:gd name="T10" fmla="*/ 453 w 737"/>
                <a:gd name="T11" fmla="*/ 0 h 511"/>
                <a:gd name="T12" fmla="*/ 396 w 737"/>
                <a:gd name="T13" fmla="*/ 0 h 511"/>
                <a:gd name="T14" fmla="*/ 311 w 737"/>
                <a:gd name="T15" fmla="*/ 57 h 511"/>
                <a:gd name="T16" fmla="*/ 283 w 737"/>
                <a:gd name="T17" fmla="*/ 142 h 511"/>
                <a:gd name="T18" fmla="*/ 226 w 737"/>
                <a:gd name="T19" fmla="*/ 114 h 511"/>
                <a:gd name="T20" fmla="*/ 170 w 737"/>
                <a:gd name="T21" fmla="*/ 170 h 511"/>
                <a:gd name="T22" fmla="*/ 113 w 737"/>
                <a:gd name="T23" fmla="*/ 142 h 511"/>
                <a:gd name="T24" fmla="*/ 113 w 737"/>
                <a:gd name="T25" fmla="*/ 199 h 511"/>
                <a:gd name="T26" fmla="*/ 0 w 737"/>
                <a:gd name="T27" fmla="*/ 227 h 511"/>
                <a:gd name="T28" fmla="*/ 56 w 737"/>
                <a:gd name="T29" fmla="*/ 255 h 511"/>
                <a:gd name="T30" fmla="*/ 28 w 737"/>
                <a:gd name="T31" fmla="*/ 312 h 511"/>
                <a:gd name="T32" fmla="*/ 85 w 737"/>
                <a:gd name="T33" fmla="*/ 425 h 511"/>
                <a:gd name="T34" fmla="*/ 141 w 737"/>
                <a:gd name="T35" fmla="*/ 482 h 511"/>
                <a:gd name="T36" fmla="*/ 170 w 737"/>
                <a:gd name="T37" fmla="*/ 397 h 511"/>
                <a:gd name="T38" fmla="*/ 198 w 737"/>
                <a:gd name="T39" fmla="*/ 454 h 511"/>
                <a:gd name="T40" fmla="*/ 170 w 737"/>
                <a:gd name="T41" fmla="*/ 511 h 511"/>
                <a:gd name="T42" fmla="*/ 226 w 737"/>
                <a:gd name="T43" fmla="*/ 482 h 511"/>
                <a:gd name="T44" fmla="*/ 198 w 737"/>
                <a:gd name="T45" fmla="*/ 511 h 511"/>
                <a:gd name="T46" fmla="*/ 226 w 737"/>
                <a:gd name="T47" fmla="*/ 511 h 511"/>
                <a:gd name="T48" fmla="*/ 283 w 737"/>
                <a:gd name="T49" fmla="*/ 482 h 511"/>
                <a:gd name="T50" fmla="*/ 283 w 737"/>
                <a:gd name="T51" fmla="*/ 454 h 511"/>
                <a:gd name="T52" fmla="*/ 340 w 737"/>
                <a:gd name="T53" fmla="*/ 454 h 511"/>
                <a:gd name="T54" fmla="*/ 368 w 737"/>
                <a:gd name="T55" fmla="*/ 397 h 511"/>
                <a:gd name="T56" fmla="*/ 396 w 737"/>
                <a:gd name="T57" fmla="*/ 397 h 511"/>
                <a:gd name="T58" fmla="*/ 396 w 737"/>
                <a:gd name="T59" fmla="*/ 312 h 511"/>
                <a:gd name="T60" fmla="*/ 425 w 737"/>
                <a:gd name="T61" fmla="*/ 255 h 511"/>
                <a:gd name="T62" fmla="*/ 481 w 737"/>
                <a:gd name="T63" fmla="*/ 255 h 511"/>
                <a:gd name="T64" fmla="*/ 595 w 737"/>
                <a:gd name="T65" fmla="*/ 170 h 511"/>
                <a:gd name="T66" fmla="*/ 737 w 737"/>
                <a:gd name="T67" fmla="*/ 19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7" h="511">
                  <a:moveTo>
                    <a:pt x="737" y="199"/>
                  </a:moveTo>
                  <a:lnTo>
                    <a:pt x="708" y="142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311" y="57"/>
                  </a:lnTo>
                  <a:lnTo>
                    <a:pt x="283" y="142"/>
                  </a:lnTo>
                  <a:lnTo>
                    <a:pt x="226" y="114"/>
                  </a:lnTo>
                  <a:lnTo>
                    <a:pt x="170" y="170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0" y="227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85" y="425"/>
                  </a:lnTo>
                  <a:lnTo>
                    <a:pt x="141" y="482"/>
                  </a:lnTo>
                  <a:lnTo>
                    <a:pt x="170" y="397"/>
                  </a:lnTo>
                  <a:lnTo>
                    <a:pt x="198" y="454"/>
                  </a:lnTo>
                  <a:lnTo>
                    <a:pt x="170" y="511"/>
                  </a:lnTo>
                  <a:lnTo>
                    <a:pt x="226" y="482"/>
                  </a:lnTo>
                  <a:lnTo>
                    <a:pt x="198" y="511"/>
                  </a:lnTo>
                  <a:lnTo>
                    <a:pt x="226" y="511"/>
                  </a:lnTo>
                  <a:lnTo>
                    <a:pt x="283" y="482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68" y="397"/>
                  </a:lnTo>
                  <a:lnTo>
                    <a:pt x="396" y="397"/>
                  </a:lnTo>
                  <a:lnTo>
                    <a:pt x="396" y="312"/>
                  </a:lnTo>
                  <a:lnTo>
                    <a:pt x="425" y="255"/>
                  </a:lnTo>
                  <a:lnTo>
                    <a:pt x="481" y="255"/>
                  </a:lnTo>
                  <a:lnTo>
                    <a:pt x="595" y="170"/>
                  </a:lnTo>
                  <a:lnTo>
                    <a:pt x="737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716"/>
            <p:cNvSpPr>
              <a:spLocks/>
            </p:cNvSpPr>
            <p:nvPr/>
          </p:nvSpPr>
          <p:spPr bwMode="auto">
            <a:xfrm>
              <a:off x="5223" y="5292"/>
              <a:ext cx="368" cy="227"/>
            </a:xfrm>
            <a:custGeom>
              <a:avLst/>
              <a:gdLst>
                <a:gd name="T0" fmla="*/ 368 w 368"/>
                <a:gd name="T1" fmla="*/ 113 h 227"/>
                <a:gd name="T2" fmla="*/ 340 w 368"/>
                <a:gd name="T3" fmla="*/ 170 h 227"/>
                <a:gd name="T4" fmla="*/ 312 w 368"/>
                <a:gd name="T5" fmla="*/ 198 h 227"/>
                <a:gd name="T6" fmla="*/ 283 w 368"/>
                <a:gd name="T7" fmla="*/ 170 h 227"/>
                <a:gd name="T8" fmla="*/ 198 w 368"/>
                <a:gd name="T9" fmla="*/ 170 h 227"/>
                <a:gd name="T10" fmla="*/ 113 w 368"/>
                <a:gd name="T11" fmla="*/ 227 h 227"/>
                <a:gd name="T12" fmla="*/ 56 w 368"/>
                <a:gd name="T13" fmla="*/ 198 h 227"/>
                <a:gd name="T14" fmla="*/ 28 w 368"/>
                <a:gd name="T15" fmla="*/ 170 h 227"/>
                <a:gd name="T16" fmla="*/ 56 w 368"/>
                <a:gd name="T17" fmla="*/ 142 h 227"/>
                <a:gd name="T18" fmla="*/ 56 w 368"/>
                <a:gd name="T19" fmla="*/ 85 h 227"/>
                <a:gd name="T20" fmla="*/ 0 w 368"/>
                <a:gd name="T21" fmla="*/ 28 h 227"/>
                <a:gd name="T22" fmla="*/ 85 w 368"/>
                <a:gd name="T23" fmla="*/ 57 h 227"/>
                <a:gd name="T24" fmla="*/ 85 w 368"/>
                <a:gd name="T25" fmla="*/ 28 h 227"/>
                <a:gd name="T26" fmla="*/ 255 w 368"/>
                <a:gd name="T27" fmla="*/ 28 h 227"/>
                <a:gd name="T28" fmla="*/ 283 w 368"/>
                <a:gd name="T29" fmla="*/ 0 h 227"/>
                <a:gd name="T30" fmla="*/ 312 w 368"/>
                <a:gd name="T31" fmla="*/ 57 h 227"/>
                <a:gd name="T32" fmla="*/ 312 w 368"/>
                <a:gd name="T33" fmla="*/ 85 h 227"/>
                <a:gd name="T34" fmla="*/ 368 w 368"/>
                <a:gd name="T35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227">
                  <a:moveTo>
                    <a:pt x="368" y="113"/>
                  </a:moveTo>
                  <a:lnTo>
                    <a:pt x="340" y="170"/>
                  </a:lnTo>
                  <a:lnTo>
                    <a:pt x="312" y="198"/>
                  </a:lnTo>
                  <a:lnTo>
                    <a:pt x="283" y="170"/>
                  </a:lnTo>
                  <a:lnTo>
                    <a:pt x="198" y="170"/>
                  </a:lnTo>
                  <a:lnTo>
                    <a:pt x="113" y="227"/>
                  </a:lnTo>
                  <a:lnTo>
                    <a:pt x="56" y="198"/>
                  </a:lnTo>
                  <a:lnTo>
                    <a:pt x="28" y="170"/>
                  </a:lnTo>
                  <a:lnTo>
                    <a:pt x="56" y="142"/>
                  </a:lnTo>
                  <a:lnTo>
                    <a:pt x="56" y="85"/>
                  </a:lnTo>
                  <a:lnTo>
                    <a:pt x="0" y="28"/>
                  </a:lnTo>
                  <a:lnTo>
                    <a:pt x="85" y="57"/>
                  </a:lnTo>
                  <a:lnTo>
                    <a:pt x="85" y="28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6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717"/>
            <p:cNvSpPr>
              <a:spLocks/>
            </p:cNvSpPr>
            <p:nvPr/>
          </p:nvSpPr>
          <p:spPr bwMode="auto">
            <a:xfrm>
              <a:off x="5421" y="4952"/>
              <a:ext cx="510" cy="425"/>
            </a:xfrm>
            <a:custGeom>
              <a:avLst/>
              <a:gdLst>
                <a:gd name="T0" fmla="*/ 114 w 510"/>
                <a:gd name="T1" fmla="*/ 397 h 425"/>
                <a:gd name="T2" fmla="*/ 85 w 510"/>
                <a:gd name="T3" fmla="*/ 340 h 425"/>
                <a:gd name="T4" fmla="*/ 57 w 510"/>
                <a:gd name="T5" fmla="*/ 368 h 425"/>
                <a:gd name="T6" fmla="*/ 57 w 510"/>
                <a:gd name="T7" fmla="*/ 340 h 425"/>
                <a:gd name="T8" fmla="*/ 57 w 510"/>
                <a:gd name="T9" fmla="*/ 312 h 425"/>
                <a:gd name="T10" fmla="*/ 28 w 510"/>
                <a:gd name="T11" fmla="*/ 255 h 425"/>
                <a:gd name="T12" fmla="*/ 0 w 510"/>
                <a:gd name="T13" fmla="*/ 255 h 425"/>
                <a:gd name="T14" fmla="*/ 0 w 510"/>
                <a:gd name="T15" fmla="*/ 170 h 425"/>
                <a:gd name="T16" fmla="*/ 28 w 510"/>
                <a:gd name="T17" fmla="*/ 113 h 425"/>
                <a:gd name="T18" fmla="*/ 85 w 510"/>
                <a:gd name="T19" fmla="*/ 56 h 425"/>
                <a:gd name="T20" fmla="*/ 142 w 510"/>
                <a:gd name="T21" fmla="*/ 0 h 425"/>
                <a:gd name="T22" fmla="*/ 227 w 510"/>
                <a:gd name="T23" fmla="*/ 56 h 425"/>
                <a:gd name="T24" fmla="*/ 227 w 510"/>
                <a:gd name="T25" fmla="*/ 85 h 425"/>
                <a:gd name="T26" fmla="*/ 284 w 510"/>
                <a:gd name="T27" fmla="*/ 113 h 425"/>
                <a:gd name="T28" fmla="*/ 340 w 510"/>
                <a:gd name="T29" fmla="*/ 85 h 425"/>
                <a:gd name="T30" fmla="*/ 340 w 510"/>
                <a:gd name="T31" fmla="*/ 28 h 425"/>
                <a:gd name="T32" fmla="*/ 397 w 510"/>
                <a:gd name="T33" fmla="*/ 56 h 425"/>
                <a:gd name="T34" fmla="*/ 482 w 510"/>
                <a:gd name="T35" fmla="*/ 0 h 425"/>
                <a:gd name="T36" fmla="*/ 482 w 510"/>
                <a:gd name="T37" fmla="*/ 85 h 425"/>
                <a:gd name="T38" fmla="*/ 482 w 510"/>
                <a:gd name="T39" fmla="*/ 142 h 425"/>
                <a:gd name="T40" fmla="*/ 510 w 510"/>
                <a:gd name="T41" fmla="*/ 198 h 425"/>
                <a:gd name="T42" fmla="*/ 425 w 510"/>
                <a:gd name="T43" fmla="*/ 255 h 425"/>
                <a:gd name="T44" fmla="*/ 397 w 510"/>
                <a:gd name="T45" fmla="*/ 340 h 425"/>
                <a:gd name="T46" fmla="*/ 340 w 510"/>
                <a:gd name="T47" fmla="*/ 312 h 425"/>
                <a:gd name="T48" fmla="*/ 284 w 510"/>
                <a:gd name="T49" fmla="*/ 368 h 425"/>
                <a:gd name="T50" fmla="*/ 227 w 510"/>
                <a:gd name="T51" fmla="*/ 340 h 425"/>
                <a:gd name="T52" fmla="*/ 227 w 510"/>
                <a:gd name="T53" fmla="*/ 397 h 425"/>
                <a:gd name="T54" fmla="*/ 114 w 510"/>
                <a:gd name="T55" fmla="*/ 425 h 425"/>
                <a:gd name="T56" fmla="*/ 114 w 510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425">
                  <a:moveTo>
                    <a:pt x="114" y="397"/>
                  </a:moveTo>
                  <a:lnTo>
                    <a:pt x="85" y="340"/>
                  </a:lnTo>
                  <a:lnTo>
                    <a:pt x="57" y="368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85" y="56"/>
                  </a:lnTo>
                  <a:lnTo>
                    <a:pt x="142" y="0"/>
                  </a:lnTo>
                  <a:lnTo>
                    <a:pt x="227" y="56"/>
                  </a:lnTo>
                  <a:lnTo>
                    <a:pt x="227" y="85"/>
                  </a:lnTo>
                  <a:lnTo>
                    <a:pt x="284" y="113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397" y="56"/>
                  </a:lnTo>
                  <a:lnTo>
                    <a:pt x="482" y="0"/>
                  </a:lnTo>
                  <a:lnTo>
                    <a:pt x="482" y="85"/>
                  </a:lnTo>
                  <a:lnTo>
                    <a:pt x="482" y="142"/>
                  </a:lnTo>
                  <a:lnTo>
                    <a:pt x="510" y="198"/>
                  </a:lnTo>
                  <a:lnTo>
                    <a:pt x="425" y="255"/>
                  </a:lnTo>
                  <a:lnTo>
                    <a:pt x="397" y="340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14" y="425"/>
                  </a:lnTo>
                  <a:lnTo>
                    <a:pt x="114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718"/>
            <p:cNvSpPr>
              <a:spLocks/>
            </p:cNvSpPr>
            <p:nvPr/>
          </p:nvSpPr>
          <p:spPr bwMode="auto">
            <a:xfrm>
              <a:off x="5053" y="5065"/>
              <a:ext cx="425" cy="284"/>
            </a:xfrm>
            <a:custGeom>
              <a:avLst/>
              <a:gdLst>
                <a:gd name="T0" fmla="*/ 425 w 425"/>
                <a:gd name="T1" fmla="*/ 255 h 284"/>
                <a:gd name="T2" fmla="*/ 425 w 425"/>
                <a:gd name="T3" fmla="*/ 199 h 284"/>
                <a:gd name="T4" fmla="*/ 396 w 425"/>
                <a:gd name="T5" fmla="*/ 142 h 284"/>
                <a:gd name="T6" fmla="*/ 368 w 425"/>
                <a:gd name="T7" fmla="*/ 142 h 284"/>
                <a:gd name="T8" fmla="*/ 368 w 425"/>
                <a:gd name="T9" fmla="*/ 57 h 284"/>
                <a:gd name="T10" fmla="*/ 311 w 425"/>
                <a:gd name="T11" fmla="*/ 85 h 284"/>
                <a:gd name="T12" fmla="*/ 198 w 425"/>
                <a:gd name="T13" fmla="*/ 0 h 284"/>
                <a:gd name="T14" fmla="*/ 170 w 425"/>
                <a:gd name="T15" fmla="*/ 29 h 284"/>
                <a:gd name="T16" fmla="*/ 141 w 425"/>
                <a:gd name="T17" fmla="*/ 0 h 284"/>
                <a:gd name="T18" fmla="*/ 56 w 425"/>
                <a:gd name="T19" fmla="*/ 29 h 284"/>
                <a:gd name="T20" fmla="*/ 0 w 425"/>
                <a:gd name="T21" fmla="*/ 29 h 284"/>
                <a:gd name="T22" fmla="*/ 0 w 425"/>
                <a:gd name="T23" fmla="*/ 114 h 284"/>
                <a:gd name="T24" fmla="*/ 56 w 425"/>
                <a:gd name="T25" fmla="*/ 199 h 284"/>
                <a:gd name="T26" fmla="*/ 141 w 425"/>
                <a:gd name="T27" fmla="*/ 199 h 284"/>
                <a:gd name="T28" fmla="*/ 170 w 425"/>
                <a:gd name="T29" fmla="*/ 255 h 284"/>
                <a:gd name="T30" fmla="*/ 255 w 425"/>
                <a:gd name="T31" fmla="*/ 284 h 284"/>
                <a:gd name="T32" fmla="*/ 255 w 425"/>
                <a:gd name="T33" fmla="*/ 255 h 284"/>
                <a:gd name="T34" fmla="*/ 425 w 425"/>
                <a:gd name="T35" fmla="*/ 25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284">
                  <a:moveTo>
                    <a:pt x="425" y="255"/>
                  </a:moveTo>
                  <a:lnTo>
                    <a:pt x="425" y="199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368" y="57"/>
                  </a:lnTo>
                  <a:lnTo>
                    <a:pt x="311" y="85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41" y="0"/>
                  </a:lnTo>
                  <a:lnTo>
                    <a:pt x="56" y="29"/>
                  </a:lnTo>
                  <a:lnTo>
                    <a:pt x="0" y="29"/>
                  </a:lnTo>
                  <a:lnTo>
                    <a:pt x="0" y="114"/>
                  </a:lnTo>
                  <a:lnTo>
                    <a:pt x="56" y="199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255" y="284"/>
                  </a:lnTo>
                  <a:lnTo>
                    <a:pt x="255" y="255"/>
                  </a:lnTo>
                  <a:lnTo>
                    <a:pt x="425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719"/>
            <p:cNvSpPr>
              <a:spLocks/>
            </p:cNvSpPr>
            <p:nvPr/>
          </p:nvSpPr>
          <p:spPr bwMode="auto">
            <a:xfrm>
              <a:off x="5081" y="4583"/>
              <a:ext cx="539" cy="567"/>
            </a:xfrm>
            <a:custGeom>
              <a:avLst/>
              <a:gdLst>
                <a:gd name="T0" fmla="*/ 482 w 539"/>
                <a:gd name="T1" fmla="*/ 369 h 567"/>
                <a:gd name="T2" fmla="*/ 368 w 539"/>
                <a:gd name="T3" fmla="*/ 482 h 567"/>
                <a:gd name="T4" fmla="*/ 340 w 539"/>
                <a:gd name="T5" fmla="*/ 539 h 567"/>
                <a:gd name="T6" fmla="*/ 283 w 539"/>
                <a:gd name="T7" fmla="*/ 567 h 567"/>
                <a:gd name="T8" fmla="*/ 170 w 539"/>
                <a:gd name="T9" fmla="*/ 482 h 567"/>
                <a:gd name="T10" fmla="*/ 142 w 539"/>
                <a:gd name="T11" fmla="*/ 511 h 567"/>
                <a:gd name="T12" fmla="*/ 113 w 539"/>
                <a:gd name="T13" fmla="*/ 482 h 567"/>
                <a:gd name="T14" fmla="*/ 28 w 539"/>
                <a:gd name="T15" fmla="*/ 511 h 567"/>
                <a:gd name="T16" fmla="*/ 0 w 539"/>
                <a:gd name="T17" fmla="*/ 454 h 567"/>
                <a:gd name="T18" fmla="*/ 28 w 539"/>
                <a:gd name="T19" fmla="*/ 454 h 567"/>
                <a:gd name="T20" fmla="*/ 28 w 539"/>
                <a:gd name="T21" fmla="*/ 397 h 567"/>
                <a:gd name="T22" fmla="*/ 0 w 539"/>
                <a:gd name="T23" fmla="*/ 397 h 567"/>
                <a:gd name="T24" fmla="*/ 0 w 539"/>
                <a:gd name="T25" fmla="*/ 369 h 567"/>
                <a:gd name="T26" fmla="*/ 28 w 539"/>
                <a:gd name="T27" fmla="*/ 369 h 567"/>
                <a:gd name="T28" fmla="*/ 28 w 539"/>
                <a:gd name="T29" fmla="*/ 312 h 567"/>
                <a:gd name="T30" fmla="*/ 0 w 539"/>
                <a:gd name="T31" fmla="*/ 284 h 567"/>
                <a:gd name="T32" fmla="*/ 85 w 539"/>
                <a:gd name="T33" fmla="*/ 227 h 567"/>
                <a:gd name="T34" fmla="*/ 142 w 539"/>
                <a:gd name="T35" fmla="*/ 227 h 567"/>
                <a:gd name="T36" fmla="*/ 142 w 539"/>
                <a:gd name="T37" fmla="*/ 199 h 567"/>
                <a:gd name="T38" fmla="*/ 170 w 539"/>
                <a:gd name="T39" fmla="*/ 142 h 567"/>
                <a:gd name="T40" fmla="*/ 227 w 539"/>
                <a:gd name="T41" fmla="*/ 114 h 567"/>
                <a:gd name="T42" fmla="*/ 255 w 539"/>
                <a:gd name="T43" fmla="*/ 170 h 567"/>
                <a:gd name="T44" fmla="*/ 312 w 539"/>
                <a:gd name="T45" fmla="*/ 170 h 567"/>
                <a:gd name="T46" fmla="*/ 312 w 539"/>
                <a:gd name="T47" fmla="*/ 142 h 567"/>
                <a:gd name="T48" fmla="*/ 368 w 539"/>
                <a:gd name="T49" fmla="*/ 142 h 567"/>
                <a:gd name="T50" fmla="*/ 368 w 539"/>
                <a:gd name="T51" fmla="*/ 170 h 567"/>
                <a:gd name="T52" fmla="*/ 397 w 539"/>
                <a:gd name="T53" fmla="*/ 142 h 567"/>
                <a:gd name="T54" fmla="*/ 425 w 539"/>
                <a:gd name="T55" fmla="*/ 114 h 567"/>
                <a:gd name="T56" fmla="*/ 368 w 539"/>
                <a:gd name="T57" fmla="*/ 57 h 567"/>
                <a:gd name="T58" fmla="*/ 397 w 539"/>
                <a:gd name="T59" fmla="*/ 57 h 567"/>
                <a:gd name="T60" fmla="*/ 425 w 539"/>
                <a:gd name="T61" fmla="*/ 0 h 567"/>
                <a:gd name="T62" fmla="*/ 454 w 539"/>
                <a:gd name="T63" fmla="*/ 29 h 567"/>
                <a:gd name="T64" fmla="*/ 454 w 539"/>
                <a:gd name="T65" fmla="*/ 57 h 567"/>
                <a:gd name="T66" fmla="*/ 539 w 539"/>
                <a:gd name="T67" fmla="*/ 85 h 567"/>
                <a:gd name="T68" fmla="*/ 539 w 539"/>
                <a:gd name="T69" fmla="*/ 142 h 567"/>
                <a:gd name="T70" fmla="*/ 510 w 539"/>
                <a:gd name="T71" fmla="*/ 170 h 567"/>
                <a:gd name="T72" fmla="*/ 510 w 539"/>
                <a:gd name="T73" fmla="*/ 199 h 567"/>
                <a:gd name="T74" fmla="*/ 482 w 539"/>
                <a:gd name="T75" fmla="*/ 227 h 567"/>
                <a:gd name="T76" fmla="*/ 510 w 539"/>
                <a:gd name="T77" fmla="*/ 284 h 567"/>
                <a:gd name="T78" fmla="*/ 454 w 539"/>
                <a:gd name="T79" fmla="*/ 312 h 567"/>
                <a:gd name="T80" fmla="*/ 482 w 539"/>
                <a:gd name="T81" fmla="*/ 36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9" h="567">
                  <a:moveTo>
                    <a:pt x="482" y="369"/>
                  </a:moveTo>
                  <a:lnTo>
                    <a:pt x="368" y="482"/>
                  </a:lnTo>
                  <a:lnTo>
                    <a:pt x="340" y="539"/>
                  </a:lnTo>
                  <a:lnTo>
                    <a:pt x="283" y="567"/>
                  </a:lnTo>
                  <a:lnTo>
                    <a:pt x="170" y="482"/>
                  </a:lnTo>
                  <a:lnTo>
                    <a:pt x="142" y="511"/>
                  </a:lnTo>
                  <a:lnTo>
                    <a:pt x="113" y="482"/>
                  </a:lnTo>
                  <a:lnTo>
                    <a:pt x="28" y="511"/>
                  </a:lnTo>
                  <a:lnTo>
                    <a:pt x="0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97"/>
                  </a:lnTo>
                  <a:lnTo>
                    <a:pt x="0" y="369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42" y="199"/>
                  </a:lnTo>
                  <a:lnTo>
                    <a:pt x="170" y="142"/>
                  </a:lnTo>
                  <a:lnTo>
                    <a:pt x="227" y="114"/>
                  </a:lnTo>
                  <a:lnTo>
                    <a:pt x="255" y="170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68" y="170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368" y="57"/>
                  </a:lnTo>
                  <a:lnTo>
                    <a:pt x="397" y="57"/>
                  </a:lnTo>
                  <a:lnTo>
                    <a:pt x="425" y="0"/>
                  </a:lnTo>
                  <a:lnTo>
                    <a:pt x="454" y="29"/>
                  </a:lnTo>
                  <a:lnTo>
                    <a:pt x="454" y="57"/>
                  </a:lnTo>
                  <a:lnTo>
                    <a:pt x="539" y="85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510" y="199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54" y="312"/>
                  </a:lnTo>
                  <a:lnTo>
                    <a:pt x="482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724"/>
            <p:cNvSpPr>
              <a:spLocks/>
            </p:cNvSpPr>
            <p:nvPr/>
          </p:nvSpPr>
          <p:spPr bwMode="auto">
            <a:xfrm>
              <a:off x="4882" y="4867"/>
              <a:ext cx="227" cy="227"/>
            </a:xfrm>
            <a:custGeom>
              <a:avLst/>
              <a:gdLst>
                <a:gd name="T0" fmla="*/ 199 w 227"/>
                <a:gd name="T1" fmla="*/ 0 h 227"/>
                <a:gd name="T2" fmla="*/ 227 w 227"/>
                <a:gd name="T3" fmla="*/ 28 h 227"/>
                <a:gd name="T4" fmla="*/ 227 w 227"/>
                <a:gd name="T5" fmla="*/ 85 h 227"/>
                <a:gd name="T6" fmla="*/ 199 w 227"/>
                <a:gd name="T7" fmla="*/ 85 h 227"/>
                <a:gd name="T8" fmla="*/ 199 w 227"/>
                <a:gd name="T9" fmla="*/ 113 h 227"/>
                <a:gd name="T10" fmla="*/ 227 w 227"/>
                <a:gd name="T11" fmla="*/ 113 h 227"/>
                <a:gd name="T12" fmla="*/ 227 w 227"/>
                <a:gd name="T13" fmla="*/ 170 h 227"/>
                <a:gd name="T14" fmla="*/ 199 w 227"/>
                <a:gd name="T15" fmla="*/ 170 h 227"/>
                <a:gd name="T16" fmla="*/ 227 w 227"/>
                <a:gd name="T17" fmla="*/ 227 h 227"/>
                <a:gd name="T18" fmla="*/ 171 w 227"/>
                <a:gd name="T19" fmla="*/ 227 h 227"/>
                <a:gd name="T20" fmla="*/ 86 w 227"/>
                <a:gd name="T21" fmla="*/ 170 h 227"/>
                <a:gd name="T22" fmla="*/ 86 w 227"/>
                <a:gd name="T23" fmla="*/ 141 h 227"/>
                <a:gd name="T24" fmla="*/ 29 w 227"/>
                <a:gd name="T25" fmla="*/ 113 h 227"/>
                <a:gd name="T26" fmla="*/ 0 w 227"/>
                <a:gd name="T27" fmla="*/ 28 h 227"/>
                <a:gd name="T28" fmla="*/ 57 w 227"/>
                <a:gd name="T29" fmla="*/ 28 h 227"/>
                <a:gd name="T30" fmla="*/ 114 w 227"/>
                <a:gd name="T31" fmla="*/ 28 h 227"/>
                <a:gd name="T32" fmla="*/ 142 w 227"/>
                <a:gd name="T33" fmla="*/ 0 h 227"/>
                <a:gd name="T34" fmla="*/ 171 w 227"/>
                <a:gd name="T35" fmla="*/ 28 h 227"/>
                <a:gd name="T36" fmla="*/ 199 w 227"/>
                <a:gd name="T3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7" h="227">
                  <a:moveTo>
                    <a:pt x="199" y="0"/>
                  </a:moveTo>
                  <a:lnTo>
                    <a:pt x="227" y="28"/>
                  </a:lnTo>
                  <a:lnTo>
                    <a:pt x="227" y="85"/>
                  </a:lnTo>
                  <a:lnTo>
                    <a:pt x="199" y="85"/>
                  </a:lnTo>
                  <a:lnTo>
                    <a:pt x="199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86" y="170"/>
                  </a:lnTo>
                  <a:lnTo>
                    <a:pt x="86" y="141"/>
                  </a:lnTo>
                  <a:lnTo>
                    <a:pt x="29" y="113"/>
                  </a:lnTo>
                  <a:lnTo>
                    <a:pt x="0" y="28"/>
                  </a:lnTo>
                  <a:lnTo>
                    <a:pt x="57" y="28"/>
                  </a:lnTo>
                  <a:lnTo>
                    <a:pt x="114" y="28"/>
                  </a:lnTo>
                  <a:lnTo>
                    <a:pt x="142" y="0"/>
                  </a:lnTo>
                  <a:lnTo>
                    <a:pt x="171" y="28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26"/>
            <p:cNvSpPr>
              <a:spLocks/>
            </p:cNvSpPr>
            <p:nvPr/>
          </p:nvSpPr>
          <p:spPr bwMode="auto">
            <a:xfrm>
              <a:off x="4741" y="4527"/>
              <a:ext cx="170" cy="226"/>
            </a:xfrm>
            <a:custGeom>
              <a:avLst/>
              <a:gdLst>
                <a:gd name="T0" fmla="*/ 85 w 170"/>
                <a:gd name="T1" fmla="*/ 28 h 226"/>
                <a:gd name="T2" fmla="*/ 56 w 170"/>
                <a:gd name="T3" fmla="*/ 0 h 226"/>
                <a:gd name="T4" fmla="*/ 28 w 170"/>
                <a:gd name="T5" fmla="*/ 28 h 226"/>
                <a:gd name="T6" fmla="*/ 0 w 170"/>
                <a:gd name="T7" fmla="*/ 28 h 226"/>
                <a:gd name="T8" fmla="*/ 56 w 170"/>
                <a:gd name="T9" fmla="*/ 141 h 226"/>
                <a:gd name="T10" fmla="*/ 85 w 170"/>
                <a:gd name="T11" fmla="*/ 170 h 226"/>
                <a:gd name="T12" fmla="*/ 85 w 170"/>
                <a:gd name="T13" fmla="*/ 226 h 226"/>
                <a:gd name="T14" fmla="*/ 141 w 170"/>
                <a:gd name="T15" fmla="*/ 198 h 226"/>
                <a:gd name="T16" fmla="*/ 170 w 170"/>
                <a:gd name="T17" fmla="*/ 170 h 226"/>
                <a:gd name="T18" fmla="*/ 141 w 170"/>
                <a:gd name="T19" fmla="*/ 85 h 226"/>
                <a:gd name="T20" fmla="*/ 113 w 170"/>
                <a:gd name="T21" fmla="*/ 85 h 226"/>
                <a:gd name="T22" fmla="*/ 113 w 170"/>
                <a:gd name="T23" fmla="*/ 56 h 226"/>
                <a:gd name="T24" fmla="*/ 85 w 170"/>
                <a:gd name="T25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26">
                  <a:moveTo>
                    <a:pt x="85" y="28"/>
                  </a:move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56" y="141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141" y="198"/>
                  </a:lnTo>
                  <a:lnTo>
                    <a:pt x="170" y="170"/>
                  </a:lnTo>
                  <a:lnTo>
                    <a:pt x="141" y="85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27"/>
            <p:cNvSpPr>
              <a:spLocks/>
            </p:cNvSpPr>
            <p:nvPr/>
          </p:nvSpPr>
          <p:spPr bwMode="auto">
            <a:xfrm>
              <a:off x="4571" y="4668"/>
              <a:ext cx="311" cy="227"/>
            </a:xfrm>
            <a:custGeom>
              <a:avLst/>
              <a:gdLst>
                <a:gd name="T0" fmla="*/ 226 w 311"/>
                <a:gd name="T1" fmla="*/ 0 h 227"/>
                <a:gd name="T2" fmla="*/ 141 w 311"/>
                <a:gd name="T3" fmla="*/ 0 h 227"/>
                <a:gd name="T4" fmla="*/ 113 w 311"/>
                <a:gd name="T5" fmla="*/ 29 h 227"/>
                <a:gd name="T6" fmla="*/ 85 w 311"/>
                <a:gd name="T7" fmla="*/ 29 h 227"/>
                <a:gd name="T8" fmla="*/ 56 w 311"/>
                <a:gd name="T9" fmla="*/ 57 h 227"/>
                <a:gd name="T10" fmla="*/ 0 w 311"/>
                <a:gd name="T11" fmla="*/ 85 h 227"/>
                <a:gd name="T12" fmla="*/ 28 w 311"/>
                <a:gd name="T13" fmla="*/ 114 h 227"/>
                <a:gd name="T14" fmla="*/ 28 w 311"/>
                <a:gd name="T15" fmla="*/ 142 h 227"/>
                <a:gd name="T16" fmla="*/ 28 w 311"/>
                <a:gd name="T17" fmla="*/ 170 h 227"/>
                <a:gd name="T18" fmla="*/ 85 w 311"/>
                <a:gd name="T19" fmla="*/ 227 h 227"/>
                <a:gd name="T20" fmla="*/ 141 w 311"/>
                <a:gd name="T21" fmla="*/ 170 h 227"/>
                <a:gd name="T22" fmla="*/ 198 w 311"/>
                <a:gd name="T23" fmla="*/ 170 h 227"/>
                <a:gd name="T24" fmla="*/ 283 w 311"/>
                <a:gd name="T25" fmla="*/ 199 h 227"/>
                <a:gd name="T26" fmla="*/ 311 w 311"/>
                <a:gd name="T27" fmla="*/ 142 h 227"/>
                <a:gd name="T28" fmla="*/ 311 w 311"/>
                <a:gd name="T29" fmla="*/ 57 h 227"/>
                <a:gd name="T30" fmla="*/ 255 w 311"/>
                <a:gd name="T31" fmla="*/ 85 h 227"/>
                <a:gd name="T32" fmla="*/ 255 w 311"/>
                <a:gd name="T33" fmla="*/ 29 h 227"/>
                <a:gd name="T34" fmla="*/ 226 w 311"/>
                <a:gd name="T3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26" y="0"/>
                  </a:moveTo>
                  <a:lnTo>
                    <a:pt x="141" y="0"/>
                  </a:lnTo>
                  <a:lnTo>
                    <a:pt x="113" y="29"/>
                  </a:lnTo>
                  <a:lnTo>
                    <a:pt x="85" y="29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141" y="170"/>
                  </a:lnTo>
                  <a:lnTo>
                    <a:pt x="198" y="170"/>
                  </a:lnTo>
                  <a:lnTo>
                    <a:pt x="283" y="199"/>
                  </a:lnTo>
                  <a:lnTo>
                    <a:pt x="311" y="142"/>
                  </a:lnTo>
                  <a:lnTo>
                    <a:pt x="311" y="57"/>
                  </a:lnTo>
                  <a:lnTo>
                    <a:pt x="255" y="85"/>
                  </a:lnTo>
                  <a:lnTo>
                    <a:pt x="255" y="29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34"/>
            <p:cNvSpPr>
              <a:spLocks/>
            </p:cNvSpPr>
            <p:nvPr/>
          </p:nvSpPr>
          <p:spPr bwMode="auto">
            <a:xfrm>
              <a:off x="3380" y="3789"/>
              <a:ext cx="1191" cy="1049"/>
            </a:xfrm>
            <a:custGeom>
              <a:avLst/>
              <a:gdLst>
                <a:gd name="T0" fmla="*/ 1162 w 1191"/>
                <a:gd name="T1" fmla="*/ 482 h 1049"/>
                <a:gd name="T2" fmla="*/ 1191 w 1191"/>
                <a:gd name="T3" fmla="*/ 567 h 1049"/>
                <a:gd name="T4" fmla="*/ 1162 w 1191"/>
                <a:gd name="T5" fmla="*/ 681 h 1049"/>
                <a:gd name="T6" fmla="*/ 1077 w 1191"/>
                <a:gd name="T7" fmla="*/ 709 h 1049"/>
                <a:gd name="T8" fmla="*/ 992 w 1191"/>
                <a:gd name="T9" fmla="*/ 709 h 1049"/>
                <a:gd name="T10" fmla="*/ 935 w 1191"/>
                <a:gd name="T11" fmla="*/ 681 h 1049"/>
                <a:gd name="T12" fmla="*/ 879 w 1191"/>
                <a:gd name="T13" fmla="*/ 794 h 1049"/>
                <a:gd name="T14" fmla="*/ 822 w 1191"/>
                <a:gd name="T15" fmla="*/ 823 h 1049"/>
                <a:gd name="T16" fmla="*/ 794 w 1191"/>
                <a:gd name="T17" fmla="*/ 936 h 1049"/>
                <a:gd name="T18" fmla="*/ 822 w 1191"/>
                <a:gd name="T19" fmla="*/ 936 h 1049"/>
                <a:gd name="T20" fmla="*/ 907 w 1191"/>
                <a:gd name="T21" fmla="*/ 936 h 1049"/>
                <a:gd name="T22" fmla="*/ 850 w 1191"/>
                <a:gd name="T23" fmla="*/ 1049 h 1049"/>
                <a:gd name="T24" fmla="*/ 709 w 1191"/>
                <a:gd name="T25" fmla="*/ 1021 h 1049"/>
                <a:gd name="T26" fmla="*/ 624 w 1191"/>
                <a:gd name="T27" fmla="*/ 936 h 1049"/>
                <a:gd name="T28" fmla="*/ 567 w 1191"/>
                <a:gd name="T29" fmla="*/ 851 h 1049"/>
                <a:gd name="T30" fmla="*/ 510 w 1191"/>
                <a:gd name="T31" fmla="*/ 879 h 1049"/>
                <a:gd name="T32" fmla="*/ 482 w 1191"/>
                <a:gd name="T33" fmla="*/ 823 h 1049"/>
                <a:gd name="T34" fmla="*/ 482 w 1191"/>
                <a:gd name="T35" fmla="*/ 738 h 1049"/>
                <a:gd name="T36" fmla="*/ 454 w 1191"/>
                <a:gd name="T37" fmla="*/ 681 h 1049"/>
                <a:gd name="T38" fmla="*/ 454 w 1191"/>
                <a:gd name="T39" fmla="*/ 596 h 1049"/>
                <a:gd name="T40" fmla="*/ 369 w 1191"/>
                <a:gd name="T41" fmla="*/ 539 h 1049"/>
                <a:gd name="T42" fmla="*/ 198 w 1191"/>
                <a:gd name="T43" fmla="*/ 567 h 1049"/>
                <a:gd name="T44" fmla="*/ 113 w 1191"/>
                <a:gd name="T45" fmla="*/ 539 h 1049"/>
                <a:gd name="T46" fmla="*/ 0 w 1191"/>
                <a:gd name="T47" fmla="*/ 511 h 1049"/>
                <a:gd name="T48" fmla="*/ 28 w 1191"/>
                <a:gd name="T49" fmla="*/ 397 h 1049"/>
                <a:gd name="T50" fmla="*/ 85 w 1191"/>
                <a:gd name="T51" fmla="*/ 426 h 1049"/>
                <a:gd name="T52" fmla="*/ 227 w 1191"/>
                <a:gd name="T53" fmla="*/ 426 h 1049"/>
                <a:gd name="T54" fmla="*/ 312 w 1191"/>
                <a:gd name="T55" fmla="*/ 369 h 1049"/>
                <a:gd name="T56" fmla="*/ 425 w 1191"/>
                <a:gd name="T57" fmla="*/ 256 h 1049"/>
                <a:gd name="T58" fmla="*/ 454 w 1191"/>
                <a:gd name="T59" fmla="*/ 171 h 1049"/>
                <a:gd name="T60" fmla="*/ 567 w 1191"/>
                <a:gd name="T61" fmla="*/ 199 h 1049"/>
                <a:gd name="T62" fmla="*/ 652 w 1191"/>
                <a:gd name="T63" fmla="*/ 256 h 1049"/>
                <a:gd name="T64" fmla="*/ 709 w 1191"/>
                <a:gd name="T65" fmla="*/ 199 h 1049"/>
                <a:gd name="T66" fmla="*/ 794 w 1191"/>
                <a:gd name="T67" fmla="*/ 199 h 1049"/>
                <a:gd name="T68" fmla="*/ 765 w 1191"/>
                <a:gd name="T69" fmla="*/ 142 h 1049"/>
                <a:gd name="T70" fmla="*/ 822 w 1191"/>
                <a:gd name="T71" fmla="*/ 57 h 1049"/>
                <a:gd name="T72" fmla="*/ 992 w 1191"/>
                <a:gd name="T73" fmla="*/ 57 h 1049"/>
                <a:gd name="T74" fmla="*/ 992 w 1191"/>
                <a:gd name="T75" fmla="*/ 227 h 1049"/>
                <a:gd name="T76" fmla="*/ 1106 w 1191"/>
                <a:gd name="T77" fmla="*/ 227 h 1049"/>
                <a:gd name="T78" fmla="*/ 1077 w 1191"/>
                <a:gd name="T79" fmla="*/ 341 h 1049"/>
                <a:gd name="T80" fmla="*/ 1162 w 1191"/>
                <a:gd name="T81" fmla="*/ 426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1" h="1049">
                  <a:moveTo>
                    <a:pt x="1162" y="454"/>
                  </a:moveTo>
                  <a:lnTo>
                    <a:pt x="1162" y="482"/>
                  </a:lnTo>
                  <a:lnTo>
                    <a:pt x="1191" y="539"/>
                  </a:lnTo>
                  <a:lnTo>
                    <a:pt x="1191" y="567"/>
                  </a:lnTo>
                  <a:lnTo>
                    <a:pt x="1162" y="596"/>
                  </a:lnTo>
                  <a:lnTo>
                    <a:pt x="1162" y="681"/>
                  </a:lnTo>
                  <a:lnTo>
                    <a:pt x="1191" y="709"/>
                  </a:lnTo>
                  <a:lnTo>
                    <a:pt x="1077" y="709"/>
                  </a:lnTo>
                  <a:lnTo>
                    <a:pt x="1049" y="738"/>
                  </a:lnTo>
                  <a:lnTo>
                    <a:pt x="992" y="709"/>
                  </a:lnTo>
                  <a:lnTo>
                    <a:pt x="935" y="766"/>
                  </a:lnTo>
                  <a:lnTo>
                    <a:pt x="935" y="681"/>
                  </a:lnTo>
                  <a:lnTo>
                    <a:pt x="879" y="738"/>
                  </a:lnTo>
                  <a:lnTo>
                    <a:pt x="879" y="794"/>
                  </a:lnTo>
                  <a:lnTo>
                    <a:pt x="907" y="823"/>
                  </a:lnTo>
                  <a:lnTo>
                    <a:pt x="822" y="823"/>
                  </a:lnTo>
                  <a:lnTo>
                    <a:pt x="822" y="879"/>
                  </a:lnTo>
                  <a:lnTo>
                    <a:pt x="794" y="936"/>
                  </a:lnTo>
                  <a:lnTo>
                    <a:pt x="850" y="879"/>
                  </a:lnTo>
                  <a:lnTo>
                    <a:pt x="822" y="936"/>
                  </a:lnTo>
                  <a:lnTo>
                    <a:pt x="879" y="908"/>
                  </a:lnTo>
                  <a:lnTo>
                    <a:pt x="907" y="936"/>
                  </a:lnTo>
                  <a:lnTo>
                    <a:pt x="907" y="993"/>
                  </a:lnTo>
                  <a:lnTo>
                    <a:pt x="850" y="1049"/>
                  </a:lnTo>
                  <a:lnTo>
                    <a:pt x="794" y="1021"/>
                  </a:lnTo>
                  <a:lnTo>
                    <a:pt x="709" y="1021"/>
                  </a:lnTo>
                  <a:lnTo>
                    <a:pt x="709" y="964"/>
                  </a:lnTo>
                  <a:lnTo>
                    <a:pt x="624" y="936"/>
                  </a:lnTo>
                  <a:lnTo>
                    <a:pt x="624" y="879"/>
                  </a:lnTo>
                  <a:lnTo>
                    <a:pt x="567" y="851"/>
                  </a:lnTo>
                  <a:lnTo>
                    <a:pt x="567" y="908"/>
                  </a:lnTo>
                  <a:lnTo>
                    <a:pt x="510" y="879"/>
                  </a:lnTo>
                  <a:lnTo>
                    <a:pt x="454" y="851"/>
                  </a:lnTo>
                  <a:lnTo>
                    <a:pt x="482" y="823"/>
                  </a:lnTo>
                  <a:lnTo>
                    <a:pt x="454" y="766"/>
                  </a:lnTo>
                  <a:lnTo>
                    <a:pt x="482" y="738"/>
                  </a:lnTo>
                  <a:lnTo>
                    <a:pt x="482" y="709"/>
                  </a:lnTo>
                  <a:lnTo>
                    <a:pt x="454" y="681"/>
                  </a:lnTo>
                  <a:lnTo>
                    <a:pt x="510" y="624"/>
                  </a:lnTo>
                  <a:lnTo>
                    <a:pt x="454" y="596"/>
                  </a:lnTo>
                  <a:lnTo>
                    <a:pt x="425" y="596"/>
                  </a:lnTo>
                  <a:lnTo>
                    <a:pt x="369" y="539"/>
                  </a:lnTo>
                  <a:lnTo>
                    <a:pt x="283" y="539"/>
                  </a:lnTo>
                  <a:lnTo>
                    <a:pt x="198" y="567"/>
                  </a:lnTo>
                  <a:lnTo>
                    <a:pt x="142" y="511"/>
                  </a:lnTo>
                  <a:lnTo>
                    <a:pt x="113" y="539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28" y="397"/>
                  </a:lnTo>
                  <a:lnTo>
                    <a:pt x="85" y="397"/>
                  </a:lnTo>
                  <a:lnTo>
                    <a:pt x="85" y="426"/>
                  </a:lnTo>
                  <a:lnTo>
                    <a:pt x="227" y="397"/>
                  </a:lnTo>
                  <a:lnTo>
                    <a:pt x="227" y="426"/>
                  </a:lnTo>
                  <a:lnTo>
                    <a:pt x="283" y="369"/>
                  </a:lnTo>
                  <a:lnTo>
                    <a:pt x="312" y="369"/>
                  </a:lnTo>
                  <a:lnTo>
                    <a:pt x="312" y="341"/>
                  </a:lnTo>
                  <a:lnTo>
                    <a:pt x="425" y="256"/>
                  </a:lnTo>
                  <a:lnTo>
                    <a:pt x="397" y="227"/>
                  </a:lnTo>
                  <a:lnTo>
                    <a:pt x="454" y="171"/>
                  </a:lnTo>
                  <a:lnTo>
                    <a:pt x="482" y="199"/>
                  </a:lnTo>
                  <a:lnTo>
                    <a:pt x="567" y="199"/>
                  </a:lnTo>
                  <a:lnTo>
                    <a:pt x="567" y="227"/>
                  </a:lnTo>
                  <a:lnTo>
                    <a:pt x="652" y="256"/>
                  </a:lnTo>
                  <a:lnTo>
                    <a:pt x="737" y="256"/>
                  </a:lnTo>
                  <a:lnTo>
                    <a:pt x="709" y="199"/>
                  </a:lnTo>
                  <a:lnTo>
                    <a:pt x="765" y="227"/>
                  </a:lnTo>
                  <a:lnTo>
                    <a:pt x="794" y="199"/>
                  </a:lnTo>
                  <a:lnTo>
                    <a:pt x="794" y="171"/>
                  </a:lnTo>
                  <a:lnTo>
                    <a:pt x="765" y="142"/>
                  </a:lnTo>
                  <a:lnTo>
                    <a:pt x="822" y="85"/>
                  </a:lnTo>
                  <a:lnTo>
                    <a:pt x="822" y="57"/>
                  </a:lnTo>
                  <a:lnTo>
                    <a:pt x="879" y="0"/>
                  </a:lnTo>
                  <a:lnTo>
                    <a:pt x="992" y="57"/>
                  </a:lnTo>
                  <a:lnTo>
                    <a:pt x="935" y="142"/>
                  </a:lnTo>
                  <a:lnTo>
                    <a:pt x="992" y="227"/>
                  </a:lnTo>
                  <a:lnTo>
                    <a:pt x="1077" y="199"/>
                  </a:lnTo>
                  <a:lnTo>
                    <a:pt x="1106" y="227"/>
                  </a:lnTo>
                  <a:lnTo>
                    <a:pt x="1077" y="256"/>
                  </a:lnTo>
                  <a:lnTo>
                    <a:pt x="1077" y="341"/>
                  </a:lnTo>
                  <a:lnTo>
                    <a:pt x="1106" y="369"/>
                  </a:lnTo>
                  <a:lnTo>
                    <a:pt x="1162" y="426"/>
                  </a:lnTo>
                  <a:lnTo>
                    <a:pt x="1162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38"/>
            <p:cNvSpPr>
              <a:spLocks/>
            </p:cNvSpPr>
            <p:nvPr/>
          </p:nvSpPr>
          <p:spPr bwMode="auto">
            <a:xfrm>
              <a:off x="2926" y="2457"/>
              <a:ext cx="1021" cy="1361"/>
            </a:xfrm>
            <a:custGeom>
              <a:avLst/>
              <a:gdLst>
                <a:gd name="T0" fmla="*/ 511 w 1021"/>
                <a:gd name="T1" fmla="*/ 1304 h 1361"/>
                <a:gd name="T2" fmla="*/ 482 w 1021"/>
                <a:gd name="T3" fmla="*/ 1247 h 1361"/>
                <a:gd name="T4" fmla="*/ 397 w 1021"/>
                <a:gd name="T5" fmla="*/ 1191 h 1361"/>
                <a:gd name="T6" fmla="*/ 284 w 1021"/>
                <a:gd name="T7" fmla="*/ 1162 h 1361"/>
                <a:gd name="T8" fmla="*/ 312 w 1021"/>
                <a:gd name="T9" fmla="*/ 1077 h 1361"/>
                <a:gd name="T10" fmla="*/ 199 w 1021"/>
                <a:gd name="T11" fmla="*/ 1106 h 1361"/>
                <a:gd name="T12" fmla="*/ 0 w 1021"/>
                <a:gd name="T13" fmla="*/ 1106 h 1361"/>
                <a:gd name="T14" fmla="*/ 57 w 1021"/>
                <a:gd name="T15" fmla="*/ 1021 h 1361"/>
                <a:gd name="T16" fmla="*/ 29 w 1021"/>
                <a:gd name="T17" fmla="*/ 879 h 1361"/>
                <a:gd name="T18" fmla="*/ 57 w 1021"/>
                <a:gd name="T19" fmla="*/ 822 h 1361"/>
                <a:gd name="T20" fmla="*/ 57 w 1021"/>
                <a:gd name="T21" fmla="*/ 709 h 1361"/>
                <a:gd name="T22" fmla="*/ 57 w 1021"/>
                <a:gd name="T23" fmla="*/ 624 h 1361"/>
                <a:gd name="T24" fmla="*/ 114 w 1021"/>
                <a:gd name="T25" fmla="*/ 567 h 1361"/>
                <a:gd name="T26" fmla="*/ 199 w 1021"/>
                <a:gd name="T27" fmla="*/ 425 h 1361"/>
                <a:gd name="T28" fmla="*/ 256 w 1021"/>
                <a:gd name="T29" fmla="*/ 397 h 1361"/>
                <a:gd name="T30" fmla="*/ 341 w 1021"/>
                <a:gd name="T31" fmla="*/ 312 h 1361"/>
                <a:gd name="T32" fmla="*/ 482 w 1021"/>
                <a:gd name="T33" fmla="*/ 198 h 1361"/>
                <a:gd name="T34" fmla="*/ 624 w 1021"/>
                <a:gd name="T35" fmla="*/ 85 h 1361"/>
                <a:gd name="T36" fmla="*/ 709 w 1021"/>
                <a:gd name="T37" fmla="*/ 28 h 1361"/>
                <a:gd name="T38" fmla="*/ 823 w 1021"/>
                <a:gd name="T39" fmla="*/ 28 h 1361"/>
                <a:gd name="T40" fmla="*/ 964 w 1021"/>
                <a:gd name="T41" fmla="*/ 28 h 1361"/>
                <a:gd name="T42" fmla="*/ 1021 w 1021"/>
                <a:gd name="T43" fmla="*/ 142 h 1361"/>
                <a:gd name="T44" fmla="*/ 879 w 1021"/>
                <a:gd name="T45" fmla="*/ 255 h 1361"/>
                <a:gd name="T46" fmla="*/ 879 w 1021"/>
                <a:gd name="T47" fmla="*/ 312 h 1361"/>
                <a:gd name="T48" fmla="*/ 823 w 1021"/>
                <a:gd name="T49" fmla="*/ 425 h 1361"/>
                <a:gd name="T50" fmla="*/ 823 w 1021"/>
                <a:gd name="T51" fmla="*/ 482 h 1361"/>
                <a:gd name="T52" fmla="*/ 766 w 1021"/>
                <a:gd name="T53" fmla="*/ 567 h 1361"/>
                <a:gd name="T54" fmla="*/ 823 w 1021"/>
                <a:gd name="T55" fmla="*/ 737 h 1361"/>
                <a:gd name="T56" fmla="*/ 823 w 1021"/>
                <a:gd name="T57" fmla="*/ 907 h 1361"/>
                <a:gd name="T58" fmla="*/ 851 w 1021"/>
                <a:gd name="T59" fmla="*/ 992 h 1361"/>
                <a:gd name="T60" fmla="*/ 823 w 1021"/>
                <a:gd name="T61" fmla="*/ 1049 h 1361"/>
                <a:gd name="T62" fmla="*/ 794 w 1021"/>
                <a:gd name="T63" fmla="*/ 1106 h 1361"/>
                <a:gd name="T64" fmla="*/ 766 w 1021"/>
                <a:gd name="T65" fmla="*/ 1191 h 1361"/>
                <a:gd name="T66" fmla="*/ 737 w 1021"/>
                <a:gd name="T67" fmla="*/ 1247 h 1361"/>
                <a:gd name="T68" fmla="*/ 652 w 1021"/>
                <a:gd name="T69" fmla="*/ 1332 h 1361"/>
                <a:gd name="T70" fmla="*/ 539 w 1021"/>
                <a:gd name="T71" fmla="*/ 1332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1361">
                  <a:moveTo>
                    <a:pt x="511" y="1361"/>
                  </a:moveTo>
                  <a:lnTo>
                    <a:pt x="511" y="1304"/>
                  </a:lnTo>
                  <a:lnTo>
                    <a:pt x="539" y="1276"/>
                  </a:lnTo>
                  <a:lnTo>
                    <a:pt x="482" y="1247"/>
                  </a:lnTo>
                  <a:lnTo>
                    <a:pt x="511" y="1219"/>
                  </a:lnTo>
                  <a:lnTo>
                    <a:pt x="397" y="1191"/>
                  </a:lnTo>
                  <a:lnTo>
                    <a:pt x="369" y="1162"/>
                  </a:lnTo>
                  <a:lnTo>
                    <a:pt x="284" y="1162"/>
                  </a:lnTo>
                  <a:lnTo>
                    <a:pt x="284" y="1106"/>
                  </a:lnTo>
                  <a:lnTo>
                    <a:pt x="312" y="1077"/>
                  </a:lnTo>
                  <a:lnTo>
                    <a:pt x="227" y="1077"/>
                  </a:lnTo>
                  <a:lnTo>
                    <a:pt x="199" y="1106"/>
                  </a:lnTo>
                  <a:lnTo>
                    <a:pt x="85" y="1134"/>
                  </a:lnTo>
                  <a:lnTo>
                    <a:pt x="0" y="1106"/>
                  </a:lnTo>
                  <a:lnTo>
                    <a:pt x="0" y="1077"/>
                  </a:lnTo>
                  <a:lnTo>
                    <a:pt x="57" y="1021"/>
                  </a:lnTo>
                  <a:lnTo>
                    <a:pt x="57" y="964"/>
                  </a:lnTo>
                  <a:lnTo>
                    <a:pt x="29" y="879"/>
                  </a:lnTo>
                  <a:lnTo>
                    <a:pt x="29" y="822"/>
                  </a:lnTo>
                  <a:lnTo>
                    <a:pt x="57" y="822"/>
                  </a:lnTo>
                  <a:lnTo>
                    <a:pt x="114" y="737"/>
                  </a:lnTo>
                  <a:lnTo>
                    <a:pt x="57" y="709"/>
                  </a:lnTo>
                  <a:lnTo>
                    <a:pt x="85" y="680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567"/>
                  </a:lnTo>
                  <a:lnTo>
                    <a:pt x="199" y="510"/>
                  </a:lnTo>
                  <a:lnTo>
                    <a:pt x="199" y="425"/>
                  </a:lnTo>
                  <a:lnTo>
                    <a:pt x="256" y="425"/>
                  </a:lnTo>
                  <a:lnTo>
                    <a:pt x="256" y="397"/>
                  </a:lnTo>
                  <a:lnTo>
                    <a:pt x="312" y="397"/>
                  </a:lnTo>
                  <a:lnTo>
                    <a:pt x="341" y="312"/>
                  </a:lnTo>
                  <a:lnTo>
                    <a:pt x="397" y="312"/>
                  </a:lnTo>
                  <a:lnTo>
                    <a:pt x="482" y="198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1" y="28"/>
                  </a:lnTo>
                  <a:lnTo>
                    <a:pt x="709" y="28"/>
                  </a:lnTo>
                  <a:lnTo>
                    <a:pt x="794" y="0"/>
                  </a:lnTo>
                  <a:lnTo>
                    <a:pt x="823" y="28"/>
                  </a:lnTo>
                  <a:lnTo>
                    <a:pt x="936" y="0"/>
                  </a:lnTo>
                  <a:lnTo>
                    <a:pt x="964" y="28"/>
                  </a:lnTo>
                  <a:lnTo>
                    <a:pt x="993" y="85"/>
                  </a:lnTo>
                  <a:lnTo>
                    <a:pt x="1021" y="142"/>
                  </a:lnTo>
                  <a:lnTo>
                    <a:pt x="936" y="170"/>
                  </a:lnTo>
                  <a:lnTo>
                    <a:pt x="879" y="255"/>
                  </a:lnTo>
                  <a:lnTo>
                    <a:pt x="908" y="284"/>
                  </a:lnTo>
                  <a:lnTo>
                    <a:pt x="879" y="312"/>
                  </a:lnTo>
                  <a:lnTo>
                    <a:pt x="823" y="340"/>
                  </a:lnTo>
                  <a:lnTo>
                    <a:pt x="823" y="425"/>
                  </a:lnTo>
                  <a:lnTo>
                    <a:pt x="794" y="482"/>
                  </a:lnTo>
                  <a:lnTo>
                    <a:pt x="823" y="482"/>
                  </a:lnTo>
                  <a:lnTo>
                    <a:pt x="823" y="539"/>
                  </a:lnTo>
                  <a:lnTo>
                    <a:pt x="766" y="567"/>
                  </a:lnTo>
                  <a:lnTo>
                    <a:pt x="766" y="624"/>
                  </a:lnTo>
                  <a:lnTo>
                    <a:pt x="823" y="737"/>
                  </a:lnTo>
                  <a:lnTo>
                    <a:pt x="766" y="822"/>
                  </a:lnTo>
                  <a:lnTo>
                    <a:pt x="823" y="907"/>
                  </a:lnTo>
                  <a:lnTo>
                    <a:pt x="823" y="964"/>
                  </a:lnTo>
                  <a:lnTo>
                    <a:pt x="851" y="992"/>
                  </a:lnTo>
                  <a:lnTo>
                    <a:pt x="823" y="1021"/>
                  </a:lnTo>
                  <a:lnTo>
                    <a:pt x="823" y="1049"/>
                  </a:lnTo>
                  <a:lnTo>
                    <a:pt x="766" y="1077"/>
                  </a:lnTo>
                  <a:lnTo>
                    <a:pt x="794" y="1106"/>
                  </a:lnTo>
                  <a:lnTo>
                    <a:pt x="766" y="1162"/>
                  </a:lnTo>
                  <a:lnTo>
                    <a:pt x="766" y="1191"/>
                  </a:lnTo>
                  <a:lnTo>
                    <a:pt x="737" y="1191"/>
                  </a:lnTo>
                  <a:lnTo>
                    <a:pt x="737" y="1247"/>
                  </a:lnTo>
                  <a:lnTo>
                    <a:pt x="681" y="1247"/>
                  </a:lnTo>
                  <a:lnTo>
                    <a:pt x="652" y="1332"/>
                  </a:lnTo>
                  <a:lnTo>
                    <a:pt x="596" y="1304"/>
                  </a:lnTo>
                  <a:lnTo>
                    <a:pt x="539" y="1332"/>
                  </a:lnTo>
                  <a:lnTo>
                    <a:pt x="511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39"/>
            <p:cNvSpPr>
              <a:spLocks/>
            </p:cNvSpPr>
            <p:nvPr/>
          </p:nvSpPr>
          <p:spPr bwMode="auto">
            <a:xfrm>
              <a:off x="2416" y="1040"/>
              <a:ext cx="1446" cy="1247"/>
            </a:xfrm>
            <a:custGeom>
              <a:avLst/>
              <a:gdLst>
                <a:gd name="T0" fmla="*/ 567 w 1446"/>
                <a:gd name="T1" fmla="*/ 567 h 1247"/>
                <a:gd name="T2" fmla="*/ 482 w 1446"/>
                <a:gd name="T3" fmla="*/ 623 h 1247"/>
                <a:gd name="T4" fmla="*/ 369 w 1446"/>
                <a:gd name="T5" fmla="*/ 538 h 1247"/>
                <a:gd name="T6" fmla="*/ 255 w 1446"/>
                <a:gd name="T7" fmla="*/ 623 h 1247"/>
                <a:gd name="T8" fmla="*/ 170 w 1446"/>
                <a:gd name="T9" fmla="*/ 652 h 1247"/>
                <a:gd name="T10" fmla="*/ 113 w 1446"/>
                <a:gd name="T11" fmla="*/ 737 h 1247"/>
                <a:gd name="T12" fmla="*/ 0 w 1446"/>
                <a:gd name="T13" fmla="*/ 822 h 1247"/>
                <a:gd name="T14" fmla="*/ 0 w 1446"/>
                <a:gd name="T15" fmla="*/ 907 h 1247"/>
                <a:gd name="T16" fmla="*/ 28 w 1446"/>
                <a:gd name="T17" fmla="*/ 963 h 1247"/>
                <a:gd name="T18" fmla="*/ 199 w 1446"/>
                <a:gd name="T19" fmla="*/ 1020 h 1247"/>
                <a:gd name="T20" fmla="*/ 284 w 1446"/>
                <a:gd name="T21" fmla="*/ 1105 h 1247"/>
                <a:gd name="T22" fmla="*/ 397 w 1446"/>
                <a:gd name="T23" fmla="*/ 1162 h 1247"/>
                <a:gd name="T24" fmla="*/ 482 w 1446"/>
                <a:gd name="T25" fmla="*/ 1162 h 1247"/>
                <a:gd name="T26" fmla="*/ 595 w 1446"/>
                <a:gd name="T27" fmla="*/ 1162 h 1247"/>
                <a:gd name="T28" fmla="*/ 680 w 1446"/>
                <a:gd name="T29" fmla="*/ 1219 h 1247"/>
                <a:gd name="T30" fmla="*/ 794 w 1446"/>
                <a:gd name="T31" fmla="*/ 1162 h 1247"/>
                <a:gd name="T32" fmla="*/ 879 w 1446"/>
                <a:gd name="T33" fmla="*/ 1134 h 1247"/>
                <a:gd name="T34" fmla="*/ 964 w 1446"/>
                <a:gd name="T35" fmla="*/ 1162 h 1247"/>
                <a:gd name="T36" fmla="*/ 1106 w 1446"/>
                <a:gd name="T37" fmla="*/ 1134 h 1247"/>
                <a:gd name="T38" fmla="*/ 1106 w 1446"/>
                <a:gd name="T39" fmla="*/ 992 h 1247"/>
                <a:gd name="T40" fmla="*/ 1191 w 1446"/>
                <a:gd name="T41" fmla="*/ 935 h 1247"/>
                <a:gd name="T42" fmla="*/ 1247 w 1446"/>
                <a:gd name="T43" fmla="*/ 963 h 1247"/>
                <a:gd name="T44" fmla="*/ 1333 w 1446"/>
                <a:gd name="T45" fmla="*/ 793 h 1247"/>
                <a:gd name="T46" fmla="*/ 1389 w 1446"/>
                <a:gd name="T47" fmla="*/ 652 h 1247"/>
                <a:gd name="T48" fmla="*/ 1276 w 1446"/>
                <a:gd name="T49" fmla="*/ 453 h 1247"/>
                <a:gd name="T50" fmla="*/ 1446 w 1446"/>
                <a:gd name="T51" fmla="*/ 283 h 1247"/>
                <a:gd name="T52" fmla="*/ 1361 w 1446"/>
                <a:gd name="T53" fmla="*/ 170 h 1247"/>
                <a:gd name="T54" fmla="*/ 1304 w 1446"/>
                <a:gd name="T55" fmla="*/ 141 h 1247"/>
                <a:gd name="T56" fmla="*/ 1304 w 1446"/>
                <a:gd name="T57" fmla="*/ 85 h 1247"/>
                <a:gd name="T58" fmla="*/ 1333 w 1446"/>
                <a:gd name="T59" fmla="*/ 0 h 1247"/>
                <a:gd name="T60" fmla="*/ 1219 w 1446"/>
                <a:gd name="T61" fmla="*/ 85 h 1247"/>
                <a:gd name="T62" fmla="*/ 1191 w 1446"/>
                <a:gd name="T63" fmla="*/ 198 h 1247"/>
                <a:gd name="T64" fmla="*/ 1021 w 1446"/>
                <a:gd name="T65" fmla="*/ 283 h 1247"/>
                <a:gd name="T66" fmla="*/ 822 w 1446"/>
                <a:gd name="T67" fmla="*/ 340 h 1247"/>
                <a:gd name="T68" fmla="*/ 794 w 1446"/>
                <a:gd name="T69" fmla="*/ 311 h 1247"/>
                <a:gd name="T70" fmla="*/ 794 w 1446"/>
                <a:gd name="T71" fmla="*/ 453 h 1247"/>
                <a:gd name="T72" fmla="*/ 822 w 1446"/>
                <a:gd name="T73" fmla="*/ 567 h 1247"/>
                <a:gd name="T74" fmla="*/ 964 w 1446"/>
                <a:gd name="T75" fmla="*/ 567 h 1247"/>
                <a:gd name="T76" fmla="*/ 1049 w 1446"/>
                <a:gd name="T77" fmla="*/ 481 h 1247"/>
                <a:gd name="T78" fmla="*/ 1021 w 1446"/>
                <a:gd name="T79" fmla="*/ 567 h 1247"/>
                <a:gd name="T80" fmla="*/ 1049 w 1446"/>
                <a:gd name="T81" fmla="*/ 595 h 1247"/>
                <a:gd name="T82" fmla="*/ 1049 w 1446"/>
                <a:gd name="T83" fmla="*/ 708 h 1247"/>
                <a:gd name="T84" fmla="*/ 936 w 1446"/>
                <a:gd name="T85" fmla="*/ 708 h 1247"/>
                <a:gd name="T86" fmla="*/ 992 w 1446"/>
                <a:gd name="T87" fmla="*/ 652 h 1247"/>
                <a:gd name="T88" fmla="*/ 907 w 1446"/>
                <a:gd name="T89" fmla="*/ 623 h 1247"/>
                <a:gd name="T90" fmla="*/ 851 w 1446"/>
                <a:gd name="T91" fmla="*/ 623 h 1247"/>
                <a:gd name="T92" fmla="*/ 822 w 1446"/>
                <a:gd name="T93" fmla="*/ 680 h 1247"/>
                <a:gd name="T94" fmla="*/ 766 w 1446"/>
                <a:gd name="T95" fmla="*/ 737 h 1247"/>
                <a:gd name="T96" fmla="*/ 766 w 1446"/>
                <a:gd name="T97" fmla="*/ 822 h 1247"/>
                <a:gd name="T98" fmla="*/ 680 w 1446"/>
                <a:gd name="T99" fmla="*/ 850 h 1247"/>
                <a:gd name="T100" fmla="*/ 709 w 1446"/>
                <a:gd name="T101" fmla="*/ 765 h 1247"/>
                <a:gd name="T102" fmla="*/ 737 w 1446"/>
                <a:gd name="T103" fmla="*/ 708 h 1247"/>
                <a:gd name="T104" fmla="*/ 766 w 1446"/>
                <a:gd name="T105" fmla="*/ 623 h 1247"/>
                <a:gd name="T106" fmla="*/ 737 w 1446"/>
                <a:gd name="T107" fmla="*/ 481 h 1247"/>
                <a:gd name="T108" fmla="*/ 652 w 1446"/>
                <a:gd name="T109" fmla="*/ 510 h 1247"/>
                <a:gd name="T110" fmla="*/ 567 w 1446"/>
                <a:gd name="T111" fmla="*/ 51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6" h="1247">
                  <a:moveTo>
                    <a:pt x="567" y="510"/>
                  </a:moveTo>
                  <a:lnTo>
                    <a:pt x="567" y="567"/>
                  </a:lnTo>
                  <a:lnTo>
                    <a:pt x="539" y="623"/>
                  </a:lnTo>
                  <a:lnTo>
                    <a:pt x="482" y="623"/>
                  </a:lnTo>
                  <a:lnTo>
                    <a:pt x="397" y="510"/>
                  </a:lnTo>
                  <a:lnTo>
                    <a:pt x="369" y="538"/>
                  </a:lnTo>
                  <a:lnTo>
                    <a:pt x="312" y="510"/>
                  </a:lnTo>
                  <a:lnTo>
                    <a:pt x="255" y="623"/>
                  </a:lnTo>
                  <a:lnTo>
                    <a:pt x="170" y="623"/>
                  </a:lnTo>
                  <a:lnTo>
                    <a:pt x="170" y="652"/>
                  </a:lnTo>
                  <a:lnTo>
                    <a:pt x="170" y="680"/>
                  </a:lnTo>
                  <a:lnTo>
                    <a:pt x="113" y="737"/>
                  </a:lnTo>
                  <a:lnTo>
                    <a:pt x="113" y="793"/>
                  </a:lnTo>
                  <a:lnTo>
                    <a:pt x="0" y="822"/>
                  </a:lnTo>
                  <a:lnTo>
                    <a:pt x="57" y="850"/>
                  </a:lnTo>
                  <a:lnTo>
                    <a:pt x="0" y="907"/>
                  </a:lnTo>
                  <a:lnTo>
                    <a:pt x="28" y="935"/>
                  </a:lnTo>
                  <a:lnTo>
                    <a:pt x="28" y="963"/>
                  </a:lnTo>
                  <a:lnTo>
                    <a:pt x="85" y="963"/>
                  </a:lnTo>
                  <a:lnTo>
                    <a:pt x="199" y="1020"/>
                  </a:lnTo>
                  <a:lnTo>
                    <a:pt x="170" y="1048"/>
                  </a:lnTo>
                  <a:lnTo>
                    <a:pt x="284" y="1105"/>
                  </a:lnTo>
                  <a:lnTo>
                    <a:pt x="284" y="1162"/>
                  </a:lnTo>
                  <a:lnTo>
                    <a:pt x="397" y="1162"/>
                  </a:lnTo>
                  <a:lnTo>
                    <a:pt x="425" y="1134"/>
                  </a:lnTo>
                  <a:lnTo>
                    <a:pt x="482" y="1162"/>
                  </a:lnTo>
                  <a:lnTo>
                    <a:pt x="567" y="1134"/>
                  </a:lnTo>
                  <a:lnTo>
                    <a:pt x="595" y="1162"/>
                  </a:lnTo>
                  <a:lnTo>
                    <a:pt x="595" y="1190"/>
                  </a:lnTo>
                  <a:lnTo>
                    <a:pt x="680" y="1219"/>
                  </a:lnTo>
                  <a:lnTo>
                    <a:pt x="709" y="1219"/>
                  </a:lnTo>
                  <a:lnTo>
                    <a:pt x="794" y="1162"/>
                  </a:lnTo>
                  <a:lnTo>
                    <a:pt x="822" y="1219"/>
                  </a:lnTo>
                  <a:lnTo>
                    <a:pt x="879" y="1134"/>
                  </a:lnTo>
                  <a:lnTo>
                    <a:pt x="907" y="1162"/>
                  </a:lnTo>
                  <a:lnTo>
                    <a:pt x="964" y="1162"/>
                  </a:lnTo>
                  <a:lnTo>
                    <a:pt x="992" y="1247"/>
                  </a:lnTo>
                  <a:lnTo>
                    <a:pt x="1106" y="1134"/>
                  </a:lnTo>
                  <a:lnTo>
                    <a:pt x="1077" y="1077"/>
                  </a:lnTo>
                  <a:lnTo>
                    <a:pt x="1106" y="992"/>
                  </a:lnTo>
                  <a:lnTo>
                    <a:pt x="1134" y="992"/>
                  </a:lnTo>
                  <a:lnTo>
                    <a:pt x="1191" y="935"/>
                  </a:lnTo>
                  <a:lnTo>
                    <a:pt x="1219" y="963"/>
                  </a:lnTo>
                  <a:lnTo>
                    <a:pt x="1247" y="963"/>
                  </a:lnTo>
                  <a:lnTo>
                    <a:pt x="1389" y="822"/>
                  </a:lnTo>
                  <a:lnTo>
                    <a:pt x="1333" y="793"/>
                  </a:lnTo>
                  <a:lnTo>
                    <a:pt x="1333" y="708"/>
                  </a:lnTo>
                  <a:lnTo>
                    <a:pt x="1389" y="652"/>
                  </a:lnTo>
                  <a:lnTo>
                    <a:pt x="1389" y="538"/>
                  </a:lnTo>
                  <a:lnTo>
                    <a:pt x="1276" y="453"/>
                  </a:lnTo>
                  <a:lnTo>
                    <a:pt x="1333" y="311"/>
                  </a:lnTo>
                  <a:lnTo>
                    <a:pt x="1446" y="283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304" y="198"/>
                  </a:lnTo>
                  <a:lnTo>
                    <a:pt x="1304" y="141"/>
                  </a:lnTo>
                  <a:lnTo>
                    <a:pt x="1333" y="113"/>
                  </a:lnTo>
                  <a:lnTo>
                    <a:pt x="1304" y="85"/>
                  </a:lnTo>
                  <a:lnTo>
                    <a:pt x="1361" y="0"/>
                  </a:lnTo>
                  <a:lnTo>
                    <a:pt x="1333" y="0"/>
                  </a:lnTo>
                  <a:lnTo>
                    <a:pt x="1276" y="56"/>
                  </a:lnTo>
                  <a:lnTo>
                    <a:pt x="1219" y="85"/>
                  </a:lnTo>
                  <a:lnTo>
                    <a:pt x="1219" y="141"/>
                  </a:lnTo>
                  <a:lnTo>
                    <a:pt x="1191" y="198"/>
                  </a:lnTo>
                  <a:lnTo>
                    <a:pt x="1134" y="198"/>
                  </a:lnTo>
                  <a:lnTo>
                    <a:pt x="1021" y="283"/>
                  </a:lnTo>
                  <a:lnTo>
                    <a:pt x="964" y="255"/>
                  </a:lnTo>
                  <a:lnTo>
                    <a:pt x="822" y="340"/>
                  </a:lnTo>
                  <a:lnTo>
                    <a:pt x="822" y="311"/>
                  </a:lnTo>
                  <a:lnTo>
                    <a:pt x="794" y="311"/>
                  </a:lnTo>
                  <a:lnTo>
                    <a:pt x="766" y="396"/>
                  </a:lnTo>
                  <a:lnTo>
                    <a:pt x="794" y="453"/>
                  </a:lnTo>
                  <a:lnTo>
                    <a:pt x="822" y="453"/>
                  </a:lnTo>
                  <a:lnTo>
                    <a:pt x="822" y="567"/>
                  </a:lnTo>
                  <a:lnTo>
                    <a:pt x="936" y="538"/>
                  </a:lnTo>
                  <a:lnTo>
                    <a:pt x="964" y="567"/>
                  </a:lnTo>
                  <a:lnTo>
                    <a:pt x="1021" y="481"/>
                  </a:lnTo>
                  <a:lnTo>
                    <a:pt x="1049" y="481"/>
                  </a:lnTo>
                  <a:lnTo>
                    <a:pt x="1021" y="538"/>
                  </a:lnTo>
                  <a:lnTo>
                    <a:pt x="1021" y="567"/>
                  </a:lnTo>
                  <a:lnTo>
                    <a:pt x="1049" y="567"/>
                  </a:lnTo>
                  <a:lnTo>
                    <a:pt x="1049" y="595"/>
                  </a:lnTo>
                  <a:lnTo>
                    <a:pt x="1021" y="652"/>
                  </a:lnTo>
                  <a:lnTo>
                    <a:pt x="1049" y="708"/>
                  </a:lnTo>
                  <a:lnTo>
                    <a:pt x="1021" y="680"/>
                  </a:lnTo>
                  <a:lnTo>
                    <a:pt x="936" y="708"/>
                  </a:lnTo>
                  <a:lnTo>
                    <a:pt x="936" y="680"/>
                  </a:lnTo>
                  <a:lnTo>
                    <a:pt x="992" y="652"/>
                  </a:lnTo>
                  <a:lnTo>
                    <a:pt x="992" y="623"/>
                  </a:lnTo>
                  <a:lnTo>
                    <a:pt x="907" y="623"/>
                  </a:lnTo>
                  <a:lnTo>
                    <a:pt x="879" y="652"/>
                  </a:lnTo>
                  <a:lnTo>
                    <a:pt x="851" y="623"/>
                  </a:lnTo>
                  <a:lnTo>
                    <a:pt x="794" y="680"/>
                  </a:lnTo>
                  <a:lnTo>
                    <a:pt x="822" y="680"/>
                  </a:lnTo>
                  <a:lnTo>
                    <a:pt x="822" y="708"/>
                  </a:lnTo>
                  <a:lnTo>
                    <a:pt x="766" y="737"/>
                  </a:lnTo>
                  <a:lnTo>
                    <a:pt x="737" y="765"/>
                  </a:lnTo>
                  <a:lnTo>
                    <a:pt x="766" y="822"/>
                  </a:lnTo>
                  <a:lnTo>
                    <a:pt x="709" y="822"/>
                  </a:lnTo>
                  <a:lnTo>
                    <a:pt x="680" y="850"/>
                  </a:lnTo>
                  <a:lnTo>
                    <a:pt x="680" y="793"/>
                  </a:lnTo>
                  <a:lnTo>
                    <a:pt x="709" y="765"/>
                  </a:lnTo>
                  <a:lnTo>
                    <a:pt x="680" y="737"/>
                  </a:lnTo>
                  <a:lnTo>
                    <a:pt x="737" y="708"/>
                  </a:lnTo>
                  <a:lnTo>
                    <a:pt x="709" y="680"/>
                  </a:lnTo>
                  <a:lnTo>
                    <a:pt x="766" y="623"/>
                  </a:lnTo>
                  <a:lnTo>
                    <a:pt x="766" y="538"/>
                  </a:lnTo>
                  <a:lnTo>
                    <a:pt x="737" y="481"/>
                  </a:lnTo>
                  <a:lnTo>
                    <a:pt x="709" y="425"/>
                  </a:lnTo>
                  <a:lnTo>
                    <a:pt x="652" y="510"/>
                  </a:lnTo>
                  <a:lnTo>
                    <a:pt x="595" y="481"/>
                  </a:lnTo>
                  <a:lnTo>
                    <a:pt x="567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740"/>
            <p:cNvSpPr>
              <a:spLocks/>
            </p:cNvSpPr>
            <p:nvPr/>
          </p:nvSpPr>
          <p:spPr bwMode="auto">
            <a:xfrm>
              <a:off x="3805" y="1040"/>
              <a:ext cx="57" cy="85"/>
            </a:xfrm>
            <a:custGeom>
              <a:avLst/>
              <a:gdLst>
                <a:gd name="T0" fmla="*/ 0 w 57"/>
                <a:gd name="T1" fmla="*/ 56 h 85"/>
                <a:gd name="T2" fmla="*/ 29 w 57"/>
                <a:gd name="T3" fmla="*/ 0 h 85"/>
                <a:gd name="T4" fmla="*/ 57 w 57"/>
                <a:gd name="T5" fmla="*/ 28 h 85"/>
                <a:gd name="T6" fmla="*/ 29 w 57"/>
                <a:gd name="T7" fmla="*/ 85 h 85"/>
                <a:gd name="T8" fmla="*/ 0 w 57"/>
                <a:gd name="T9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56"/>
                  </a:moveTo>
                  <a:lnTo>
                    <a:pt x="29" y="0"/>
                  </a:lnTo>
                  <a:lnTo>
                    <a:pt x="57" y="28"/>
                  </a:lnTo>
                  <a:lnTo>
                    <a:pt x="29" y="85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741"/>
            <p:cNvSpPr>
              <a:spLocks/>
            </p:cNvSpPr>
            <p:nvPr/>
          </p:nvSpPr>
          <p:spPr bwMode="auto">
            <a:xfrm>
              <a:off x="2473" y="1862"/>
              <a:ext cx="1616" cy="1049"/>
            </a:xfrm>
            <a:custGeom>
              <a:avLst/>
              <a:gdLst>
                <a:gd name="T0" fmla="*/ 1190 w 1616"/>
                <a:gd name="T1" fmla="*/ 141 h 1049"/>
                <a:gd name="T2" fmla="*/ 1134 w 1616"/>
                <a:gd name="T3" fmla="*/ 113 h 1049"/>
                <a:gd name="T4" fmla="*/ 1049 w 1616"/>
                <a:gd name="T5" fmla="*/ 170 h 1049"/>
                <a:gd name="T6" fmla="*/ 1049 w 1616"/>
                <a:gd name="T7" fmla="*/ 312 h 1049"/>
                <a:gd name="T8" fmla="*/ 907 w 1616"/>
                <a:gd name="T9" fmla="*/ 340 h 1049"/>
                <a:gd name="T10" fmla="*/ 822 w 1616"/>
                <a:gd name="T11" fmla="*/ 312 h 1049"/>
                <a:gd name="T12" fmla="*/ 737 w 1616"/>
                <a:gd name="T13" fmla="*/ 340 h 1049"/>
                <a:gd name="T14" fmla="*/ 623 w 1616"/>
                <a:gd name="T15" fmla="*/ 397 h 1049"/>
                <a:gd name="T16" fmla="*/ 538 w 1616"/>
                <a:gd name="T17" fmla="*/ 340 h 1049"/>
                <a:gd name="T18" fmla="*/ 425 w 1616"/>
                <a:gd name="T19" fmla="*/ 340 h 1049"/>
                <a:gd name="T20" fmla="*/ 340 w 1616"/>
                <a:gd name="T21" fmla="*/ 340 h 1049"/>
                <a:gd name="T22" fmla="*/ 198 w 1616"/>
                <a:gd name="T23" fmla="*/ 368 h 1049"/>
                <a:gd name="T24" fmla="*/ 142 w 1616"/>
                <a:gd name="T25" fmla="*/ 340 h 1049"/>
                <a:gd name="T26" fmla="*/ 142 w 1616"/>
                <a:gd name="T27" fmla="*/ 425 h 1049"/>
                <a:gd name="T28" fmla="*/ 85 w 1616"/>
                <a:gd name="T29" fmla="*/ 453 h 1049"/>
                <a:gd name="T30" fmla="*/ 56 w 1616"/>
                <a:gd name="T31" fmla="*/ 510 h 1049"/>
                <a:gd name="T32" fmla="*/ 0 w 1616"/>
                <a:gd name="T33" fmla="*/ 595 h 1049"/>
                <a:gd name="T34" fmla="*/ 85 w 1616"/>
                <a:gd name="T35" fmla="*/ 737 h 1049"/>
                <a:gd name="T36" fmla="*/ 85 w 1616"/>
                <a:gd name="T37" fmla="*/ 793 h 1049"/>
                <a:gd name="T38" fmla="*/ 113 w 1616"/>
                <a:gd name="T39" fmla="*/ 935 h 1049"/>
                <a:gd name="T40" fmla="*/ 198 w 1616"/>
                <a:gd name="T41" fmla="*/ 992 h 1049"/>
                <a:gd name="T42" fmla="*/ 340 w 1616"/>
                <a:gd name="T43" fmla="*/ 1049 h 1049"/>
                <a:gd name="T44" fmla="*/ 453 w 1616"/>
                <a:gd name="T45" fmla="*/ 1020 h 1049"/>
                <a:gd name="T46" fmla="*/ 623 w 1616"/>
                <a:gd name="T47" fmla="*/ 1020 h 1049"/>
                <a:gd name="T48" fmla="*/ 709 w 1616"/>
                <a:gd name="T49" fmla="*/ 1020 h 1049"/>
                <a:gd name="T50" fmla="*/ 765 w 1616"/>
                <a:gd name="T51" fmla="*/ 992 h 1049"/>
                <a:gd name="T52" fmla="*/ 850 w 1616"/>
                <a:gd name="T53" fmla="*/ 907 h 1049"/>
                <a:gd name="T54" fmla="*/ 1020 w 1616"/>
                <a:gd name="T55" fmla="*/ 708 h 1049"/>
                <a:gd name="T56" fmla="*/ 1134 w 1616"/>
                <a:gd name="T57" fmla="*/ 623 h 1049"/>
                <a:gd name="T58" fmla="*/ 1247 w 1616"/>
                <a:gd name="T59" fmla="*/ 595 h 1049"/>
                <a:gd name="T60" fmla="*/ 1389 w 1616"/>
                <a:gd name="T61" fmla="*/ 595 h 1049"/>
                <a:gd name="T62" fmla="*/ 1446 w 1616"/>
                <a:gd name="T63" fmla="*/ 623 h 1049"/>
                <a:gd name="T64" fmla="*/ 1446 w 1616"/>
                <a:gd name="T65" fmla="*/ 538 h 1049"/>
                <a:gd name="T66" fmla="*/ 1616 w 1616"/>
                <a:gd name="T67" fmla="*/ 482 h 1049"/>
                <a:gd name="T68" fmla="*/ 1587 w 1616"/>
                <a:gd name="T69" fmla="*/ 425 h 1049"/>
                <a:gd name="T70" fmla="*/ 1587 w 1616"/>
                <a:gd name="T71" fmla="*/ 340 h 1049"/>
                <a:gd name="T72" fmla="*/ 1587 w 1616"/>
                <a:gd name="T73" fmla="*/ 255 h 1049"/>
                <a:gd name="T74" fmla="*/ 1474 w 1616"/>
                <a:gd name="T75" fmla="*/ 170 h 1049"/>
                <a:gd name="T76" fmla="*/ 1446 w 1616"/>
                <a:gd name="T77" fmla="*/ 170 h 1049"/>
                <a:gd name="T78" fmla="*/ 1389 w 1616"/>
                <a:gd name="T79" fmla="*/ 85 h 1049"/>
                <a:gd name="T80" fmla="*/ 1361 w 1616"/>
                <a:gd name="T81" fmla="*/ 28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16" h="1049">
                  <a:moveTo>
                    <a:pt x="1332" y="0"/>
                  </a:moveTo>
                  <a:lnTo>
                    <a:pt x="1190" y="141"/>
                  </a:lnTo>
                  <a:lnTo>
                    <a:pt x="1162" y="141"/>
                  </a:lnTo>
                  <a:lnTo>
                    <a:pt x="1134" y="113"/>
                  </a:lnTo>
                  <a:lnTo>
                    <a:pt x="1077" y="170"/>
                  </a:lnTo>
                  <a:lnTo>
                    <a:pt x="1049" y="170"/>
                  </a:lnTo>
                  <a:lnTo>
                    <a:pt x="1020" y="255"/>
                  </a:lnTo>
                  <a:lnTo>
                    <a:pt x="1049" y="312"/>
                  </a:lnTo>
                  <a:lnTo>
                    <a:pt x="935" y="425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22" y="312"/>
                  </a:lnTo>
                  <a:lnTo>
                    <a:pt x="765" y="397"/>
                  </a:lnTo>
                  <a:lnTo>
                    <a:pt x="737" y="340"/>
                  </a:lnTo>
                  <a:lnTo>
                    <a:pt x="652" y="397"/>
                  </a:lnTo>
                  <a:lnTo>
                    <a:pt x="623" y="397"/>
                  </a:lnTo>
                  <a:lnTo>
                    <a:pt x="538" y="368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425" y="340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70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85" y="45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85" y="652"/>
                  </a:lnTo>
                  <a:lnTo>
                    <a:pt x="85" y="737"/>
                  </a:lnTo>
                  <a:lnTo>
                    <a:pt x="56" y="793"/>
                  </a:lnTo>
                  <a:lnTo>
                    <a:pt x="85" y="793"/>
                  </a:lnTo>
                  <a:lnTo>
                    <a:pt x="113" y="850"/>
                  </a:lnTo>
                  <a:lnTo>
                    <a:pt x="113" y="935"/>
                  </a:lnTo>
                  <a:lnTo>
                    <a:pt x="170" y="992"/>
                  </a:lnTo>
                  <a:lnTo>
                    <a:pt x="198" y="992"/>
                  </a:lnTo>
                  <a:lnTo>
                    <a:pt x="283" y="1049"/>
                  </a:lnTo>
                  <a:lnTo>
                    <a:pt x="340" y="1049"/>
                  </a:lnTo>
                  <a:lnTo>
                    <a:pt x="397" y="1020"/>
                  </a:lnTo>
                  <a:lnTo>
                    <a:pt x="453" y="1020"/>
                  </a:lnTo>
                  <a:lnTo>
                    <a:pt x="538" y="1049"/>
                  </a:lnTo>
                  <a:lnTo>
                    <a:pt x="623" y="1020"/>
                  </a:lnTo>
                  <a:lnTo>
                    <a:pt x="652" y="1020"/>
                  </a:lnTo>
                  <a:lnTo>
                    <a:pt x="709" y="1020"/>
                  </a:lnTo>
                  <a:lnTo>
                    <a:pt x="709" y="992"/>
                  </a:lnTo>
                  <a:lnTo>
                    <a:pt x="765" y="992"/>
                  </a:lnTo>
                  <a:lnTo>
                    <a:pt x="794" y="907"/>
                  </a:lnTo>
                  <a:lnTo>
                    <a:pt x="850" y="907"/>
                  </a:lnTo>
                  <a:lnTo>
                    <a:pt x="964" y="765"/>
                  </a:lnTo>
                  <a:lnTo>
                    <a:pt x="1020" y="708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62" y="623"/>
                  </a:lnTo>
                  <a:lnTo>
                    <a:pt x="1247" y="595"/>
                  </a:lnTo>
                  <a:lnTo>
                    <a:pt x="1276" y="623"/>
                  </a:lnTo>
                  <a:lnTo>
                    <a:pt x="1389" y="595"/>
                  </a:lnTo>
                  <a:lnTo>
                    <a:pt x="1417" y="623"/>
                  </a:lnTo>
                  <a:lnTo>
                    <a:pt x="1446" y="623"/>
                  </a:lnTo>
                  <a:lnTo>
                    <a:pt x="1474" y="567"/>
                  </a:lnTo>
                  <a:lnTo>
                    <a:pt x="1446" y="538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16" y="425"/>
                  </a:lnTo>
                  <a:lnTo>
                    <a:pt x="1587" y="425"/>
                  </a:lnTo>
                  <a:lnTo>
                    <a:pt x="1559" y="397"/>
                  </a:lnTo>
                  <a:lnTo>
                    <a:pt x="1587" y="340"/>
                  </a:lnTo>
                  <a:lnTo>
                    <a:pt x="1559" y="283"/>
                  </a:lnTo>
                  <a:lnTo>
                    <a:pt x="1587" y="255"/>
                  </a:lnTo>
                  <a:lnTo>
                    <a:pt x="1587" y="198"/>
                  </a:lnTo>
                  <a:lnTo>
                    <a:pt x="1474" y="170"/>
                  </a:lnTo>
                  <a:lnTo>
                    <a:pt x="1446" y="198"/>
                  </a:lnTo>
                  <a:lnTo>
                    <a:pt x="1446" y="170"/>
                  </a:lnTo>
                  <a:lnTo>
                    <a:pt x="1446" y="113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361" y="28"/>
                  </a:lnTo>
                  <a:lnTo>
                    <a:pt x="133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742"/>
            <p:cNvSpPr>
              <a:spLocks/>
            </p:cNvSpPr>
            <p:nvPr/>
          </p:nvSpPr>
          <p:spPr bwMode="auto">
            <a:xfrm>
              <a:off x="3352" y="2287"/>
              <a:ext cx="1899" cy="1928"/>
            </a:xfrm>
            <a:custGeom>
              <a:avLst/>
              <a:gdLst>
                <a:gd name="T0" fmla="*/ 113 w 1899"/>
                <a:gd name="T1" fmla="*/ 1899 h 1928"/>
                <a:gd name="T2" fmla="*/ 255 w 1899"/>
                <a:gd name="T3" fmla="*/ 1899 h 1928"/>
                <a:gd name="T4" fmla="*/ 311 w 1899"/>
                <a:gd name="T5" fmla="*/ 1871 h 1928"/>
                <a:gd name="T6" fmla="*/ 340 w 1899"/>
                <a:gd name="T7" fmla="*/ 1843 h 1928"/>
                <a:gd name="T8" fmla="*/ 425 w 1899"/>
                <a:gd name="T9" fmla="*/ 1729 h 1928"/>
                <a:gd name="T10" fmla="*/ 510 w 1899"/>
                <a:gd name="T11" fmla="*/ 1701 h 1928"/>
                <a:gd name="T12" fmla="*/ 595 w 1899"/>
                <a:gd name="T13" fmla="*/ 1729 h 1928"/>
                <a:gd name="T14" fmla="*/ 765 w 1899"/>
                <a:gd name="T15" fmla="*/ 1758 h 1928"/>
                <a:gd name="T16" fmla="*/ 793 w 1899"/>
                <a:gd name="T17" fmla="*/ 1729 h 1928"/>
                <a:gd name="T18" fmla="*/ 822 w 1899"/>
                <a:gd name="T19" fmla="*/ 1673 h 1928"/>
                <a:gd name="T20" fmla="*/ 850 w 1899"/>
                <a:gd name="T21" fmla="*/ 1587 h 1928"/>
                <a:gd name="T22" fmla="*/ 907 w 1899"/>
                <a:gd name="T23" fmla="*/ 1502 h 1928"/>
                <a:gd name="T24" fmla="*/ 1105 w 1899"/>
                <a:gd name="T25" fmla="*/ 1559 h 1928"/>
                <a:gd name="T26" fmla="*/ 992 w 1899"/>
                <a:gd name="T27" fmla="*/ 1474 h 1928"/>
                <a:gd name="T28" fmla="*/ 1020 w 1899"/>
                <a:gd name="T29" fmla="*/ 1389 h 1928"/>
                <a:gd name="T30" fmla="*/ 935 w 1899"/>
                <a:gd name="T31" fmla="*/ 1361 h 1928"/>
                <a:gd name="T32" fmla="*/ 878 w 1899"/>
                <a:gd name="T33" fmla="*/ 1389 h 1928"/>
                <a:gd name="T34" fmla="*/ 850 w 1899"/>
                <a:gd name="T35" fmla="*/ 1276 h 1928"/>
                <a:gd name="T36" fmla="*/ 907 w 1899"/>
                <a:gd name="T37" fmla="*/ 1162 h 1928"/>
                <a:gd name="T38" fmla="*/ 1020 w 1899"/>
                <a:gd name="T39" fmla="*/ 964 h 1928"/>
                <a:gd name="T40" fmla="*/ 963 w 1899"/>
                <a:gd name="T41" fmla="*/ 879 h 1928"/>
                <a:gd name="T42" fmla="*/ 1105 w 1899"/>
                <a:gd name="T43" fmla="*/ 850 h 1928"/>
                <a:gd name="T44" fmla="*/ 1162 w 1899"/>
                <a:gd name="T45" fmla="*/ 794 h 1928"/>
                <a:gd name="T46" fmla="*/ 1190 w 1899"/>
                <a:gd name="T47" fmla="*/ 680 h 1928"/>
                <a:gd name="T48" fmla="*/ 1417 w 1899"/>
                <a:gd name="T49" fmla="*/ 680 h 1928"/>
                <a:gd name="T50" fmla="*/ 1587 w 1899"/>
                <a:gd name="T51" fmla="*/ 595 h 1928"/>
                <a:gd name="T52" fmla="*/ 1786 w 1899"/>
                <a:gd name="T53" fmla="*/ 510 h 1928"/>
                <a:gd name="T54" fmla="*/ 1842 w 1899"/>
                <a:gd name="T55" fmla="*/ 454 h 1928"/>
                <a:gd name="T56" fmla="*/ 1814 w 1899"/>
                <a:gd name="T57" fmla="*/ 397 h 1928"/>
                <a:gd name="T58" fmla="*/ 1814 w 1899"/>
                <a:gd name="T59" fmla="*/ 198 h 1928"/>
                <a:gd name="T60" fmla="*/ 1786 w 1899"/>
                <a:gd name="T61" fmla="*/ 113 h 1928"/>
                <a:gd name="T62" fmla="*/ 1701 w 1899"/>
                <a:gd name="T63" fmla="*/ 142 h 1928"/>
                <a:gd name="T64" fmla="*/ 1644 w 1899"/>
                <a:gd name="T65" fmla="*/ 142 h 1928"/>
                <a:gd name="T66" fmla="*/ 1445 w 1899"/>
                <a:gd name="T67" fmla="*/ 198 h 1928"/>
                <a:gd name="T68" fmla="*/ 1304 w 1899"/>
                <a:gd name="T69" fmla="*/ 113 h 1928"/>
                <a:gd name="T70" fmla="*/ 1105 w 1899"/>
                <a:gd name="T71" fmla="*/ 28 h 1928"/>
                <a:gd name="T72" fmla="*/ 992 w 1899"/>
                <a:gd name="T73" fmla="*/ 28 h 1928"/>
                <a:gd name="T74" fmla="*/ 907 w 1899"/>
                <a:gd name="T75" fmla="*/ 0 h 1928"/>
                <a:gd name="T76" fmla="*/ 737 w 1899"/>
                <a:gd name="T77" fmla="*/ 0 h 1928"/>
                <a:gd name="T78" fmla="*/ 680 w 1899"/>
                <a:gd name="T79" fmla="*/ 57 h 1928"/>
                <a:gd name="T80" fmla="*/ 595 w 1899"/>
                <a:gd name="T81" fmla="*/ 142 h 1928"/>
                <a:gd name="T82" fmla="*/ 538 w 1899"/>
                <a:gd name="T83" fmla="*/ 198 h 1928"/>
                <a:gd name="T84" fmla="*/ 510 w 1899"/>
                <a:gd name="T85" fmla="*/ 340 h 1928"/>
                <a:gd name="T86" fmla="*/ 482 w 1899"/>
                <a:gd name="T87" fmla="*/ 454 h 1928"/>
                <a:gd name="T88" fmla="*/ 397 w 1899"/>
                <a:gd name="T89" fmla="*/ 595 h 1928"/>
                <a:gd name="T90" fmla="*/ 397 w 1899"/>
                <a:gd name="T91" fmla="*/ 652 h 1928"/>
                <a:gd name="T92" fmla="*/ 340 w 1899"/>
                <a:gd name="T93" fmla="*/ 737 h 1928"/>
                <a:gd name="T94" fmla="*/ 397 w 1899"/>
                <a:gd name="T95" fmla="*/ 907 h 1928"/>
                <a:gd name="T96" fmla="*/ 397 w 1899"/>
                <a:gd name="T97" fmla="*/ 1077 h 1928"/>
                <a:gd name="T98" fmla="*/ 425 w 1899"/>
                <a:gd name="T99" fmla="*/ 1162 h 1928"/>
                <a:gd name="T100" fmla="*/ 397 w 1899"/>
                <a:gd name="T101" fmla="*/ 1219 h 1928"/>
                <a:gd name="T102" fmla="*/ 368 w 1899"/>
                <a:gd name="T103" fmla="*/ 1276 h 1928"/>
                <a:gd name="T104" fmla="*/ 340 w 1899"/>
                <a:gd name="T105" fmla="*/ 1361 h 1928"/>
                <a:gd name="T106" fmla="*/ 311 w 1899"/>
                <a:gd name="T107" fmla="*/ 1417 h 1928"/>
                <a:gd name="T108" fmla="*/ 226 w 1899"/>
                <a:gd name="T109" fmla="*/ 1502 h 1928"/>
                <a:gd name="T110" fmla="*/ 113 w 1899"/>
                <a:gd name="T111" fmla="*/ 1502 h 1928"/>
                <a:gd name="T112" fmla="*/ 141 w 1899"/>
                <a:gd name="T113" fmla="*/ 1559 h 1928"/>
                <a:gd name="T114" fmla="*/ 113 w 1899"/>
                <a:gd name="T115" fmla="*/ 1616 h 1928"/>
                <a:gd name="T116" fmla="*/ 56 w 1899"/>
                <a:gd name="T117" fmla="*/ 1673 h 1928"/>
                <a:gd name="T118" fmla="*/ 0 w 1899"/>
                <a:gd name="T119" fmla="*/ 1814 h 1928"/>
                <a:gd name="T120" fmla="*/ 56 w 1899"/>
                <a:gd name="T121" fmla="*/ 1899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99" h="1928">
                  <a:moveTo>
                    <a:pt x="56" y="1899"/>
                  </a:moveTo>
                  <a:lnTo>
                    <a:pt x="113" y="1899"/>
                  </a:lnTo>
                  <a:lnTo>
                    <a:pt x="113" y="1928"/>
                  </a:lnTo>
                  <a:lnTo>
                    <a:pt x="255" y="1899"/>
                  </a:lnTo>
                  <a:lnTo>
                    <a:pt x="255" y="1928"/>
                  </a:lnTo>
                  <a:lnTo>
                    <a:pt x="311" y="1871"/>
                  </a:lnTo>
                  <a:lnTo>
                    <a:pt x="340" y="1871"/>
                  </a:lnTo>
                  <a:lnTo>
                    <a:pt x="340" y="1843"/>
                  </a:lnTo>
                  <a:lnTo>
                    <a:pt x="453" y="1758"/>
                  </a:lnTo>
                  <a:lnTo>
                    <a:pt x="425" y="1729"/>
                  </a:lnTo>
                  <a:lnTo>
                    <a:pt x="482" y="1673"/>
                  </a:lnTo>
                  <a:lnTo>
                    <a:pt x="510" y="1701"/>
                  </a:lnTo>
                  <a:lnTo>
                    <a:pt x="595" y="1701"/>
                  </a:lnTo>
                  <a:lnTo>
                    <a:pt x="595" y="1729"/>
                  </a:lnTo>
                  <a:lnTo>
                    <a:pt x="680" y="1758"/>
                  </a:lnTo>
                  <a:lnTo>
                    <a:pt x="765" y="1758"/>
                  </a:lnTo>
                  <a:lnTo>
                    <a:pt x="737" y="1701"/>
                  </a:lnTo>
                  <a:lnTo>
                    <a:pt x="793" y="1729"/>
                  </a:lnTo>
                  <a:lnTo>
                    <a:pt x="822" y="1701"/>
                  </a:lnTo>
                  <a:lnTo>
                    <a:pt x="822" y="1673"/>
                  </a:lnTo>
                  <a:lnTo>
                    <a:pt x="793" y="1644"/>
                  </a:lnTo>
                  <a:lnTo>
                    <a:pt x="850" y="1587"/>
                  </a:lnTo>
                  <a:lnTo>
                    <a:pt x="850" y="1559"/>
                  </a:lnTo>
                  <a:lnTo>
                    <a:pt x="907" y="1502"/>
                  </a:lnTo>
                  <a:lnTo>
                    <a:pt x="1020" y="1559"/>
                  </a:lnTo>
                  <a:lnTo>
                    <a:pt x="1105" y="1559"/>
                  </a:lnTo>
                  <a:lnTo>
                    <a:pt x="1049" y="1474"/>
                  </a:lnTo>
                  <a:lnTo>
                    <a:pt x="992" y="1474"/>
                  </a:lnTo>
                  <a:lnTo>
                    <a:pt x="992" y="1417"/>
                  </a:lnTo>
                  <a:lnTo>
                    <a:pt x="1020" y="1389"/>
                  </a:lnTo>
                  <a:lnTo>
                    <a:pt x="992" y="1361"/>
                  </a:lnTo>
                  <a:lnTo>
                    <a:pt x="935" y="1361"/>
                  </a:lnTo>
                  <a:lnTo>
                    <a:pt x="907" y="1332"/>
                  </a:lnTo>
                  <a:lnTo>
                    <a:pt x="878" y="1389"/>
                  </a:lnTo>
                  <a:lnTo>
                    <a:pt x="822" y="1332"/>
                  </a:lnTo>
                  <a:lnTo>
                    <a:pt x="850" y="1276"/>
                  </a:lnTo>
                  <a:lnTo>
                    <a:pt x="850" y="1219"/>
                  </a:lnTo>
                  <a:lnTo>
                    <a:pt x="907" y="1162"/>
                  </a:lnTo>
                  <a:lnTo>
                    <a:pt x="907" y="1106"/>
                  </a:lnTo>
                  <a:lnTo>
                    <a:pt x="1020" y="964"/>
                  </a:lnTo>
                  <a:lnTo>
                    <a:pt x="1020" y="935"/>
                  </a:lnTo>
                  <a:lnTo>
                    <a:pt x="963" y="879"/>
                  </a:lnTo>
                  <a:lnTo>
                    <a:pt x="1049" y="822"/>
                  </a:lnTo>
                  <a:lnTo>
                    <a:pt x="1105" y="850"/>
                  </a:lnTo>
                  <a:lnTo>
                    <a:pt x="1134" y="794"/>
                  </a:lnTo>
                  <a:lnTo>
                    <a:pt x="1162" y="794"/>
                  </a:lnTo>
                  <a:lnTo>
                    <a:pt x="1134" y="765"/>
                  </a:lnTo>
                  <a:lnTo>
                    <a:pt x="1190" y="680"/>
                  </a:lnTo>
                  <a:lnTo>
                    <a:pt x="1275" y="652"/>
                  </a:lnTo>
                  <a:lnTo>
                    <a:pt x="1417" y="680"/>
                  </a:lnTo>
                  <a:lnTo>
                    <a:pt x="1587" y="624"/>
                  </a:lnTo>
                  <a:lnTo>
                    <a:pt x="1587" y="595"/>
                  </a:lnTo>
                  <a:lnTo>
                    <a:pt x="1616" y="482"/>
                  </a:lnTo>
                  <a:lnTo>
                    <a:pt x="1786" y="510"/>
                  </a:lnTo>
                  <a:lnTo>
                    <a:pt x="1814" y="539"/>
                  </a:lnTo>
                  <a:lnTo>
                    <a:pt x="1842" y="454"/>
                  </a:lnTo>
                  <a:lnTo>
                    <a:pt x="1814" y="454"/>
                  </a:lnTo>
                  <a:lnTo>
                    <a:pt x="1814" y="397"/>
                  </a:lnTo>
                  <a:lnTo>
                    <a:pt x="1899" y="312"/>
                  </a:lnTo>
                  <a:lnTo>
                    <a:pt x="1814" y="198"/>
                  </a:lnTo>
                  <a:lnTo>
                    <a:pt x="1757" y="198"/>
                  </a:lnTo>
                  <a:lnTo>
                    <a:pt x="1786" y="113"/>
                  </a:lnTo>
                  <a:lnTo>
                    <a:pt x="1729" y="113"/>
                  </a:lnTo>
                  <a:lnTo>
                    <a:pt x="1701" y="142"/>
                  </a:lnTo>
                  <a:lnTo>
                    <a:pt x="1672" y="113"/>
                  </a:lnTo>
                  <a:lnTo>
                    <a:pt x="1644" y="142"/>
                  </a:lnTo>
                  <a:lnTo>
                    <a:pt x="1530" y="142"/>
                  </a:lnTo>
                  <a:lnTo>
                    <a:pt x="1445" y="198"/>
                  </a:lnTo>
                  <a:lnTo>
                    <a:pt x="1332" y="113"/>
                  </a:lnTo>
                  <a:lnTo>
                    <a:pt x="1304" y="113"/>
                  </a:lnTo>
                  <a:lnTo>
                    <a:pt x="1219" y="85"/>
                  </a:lnTo>
                  <a:lnTo>
                    <a:pt x="1105" y="28"/>
                  </a:lnTo>
                  <a:lnTo>
                    <a:pt x="1077" y="57"/>
                  </a:lnTo>
                  <a:lnTo>
                    <a:pt x="992" y="28"/>
                  </a:lnTo>
                  <a:lnTo>
                    <a:pt x="963" y="57"/>
                  </a:lnTo>
                  <a:lnTo>
                    <a:pt x="907" y="0"/>
                  </a:lnTo>
                  <a:lnTo>
                    <a:pt x="822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567" y="113"/>
                  </a:lnTo>
                  <a:lnTo>
                    <a:pt x="595" y="142"/>
                  </a:lnTo>
                  <a:lnTo>
                    <a:pt x="567" y="198"/>
                  </a:lnTo>
                  <a:lnTo>
                    <a:pt x="538" y="198"/>
                  </a:lnTo>
                  <a:lnTo>
                    <a:pt x="595" y="312"/>
                  </a:lnTo>
                  <a:lnTo>
                    <a:pt x="510" y="340"/>
                  </a:lnTo>
                  <a:lnTo>
                    <a:pt x="453" y="425"/>
                  </a:lnTo>
                  <a:lnTo>
                    <a:pt x="482" y="454"/>
                  </a:lnTo>
                  <a:lnTo>
                    <a:pt x="397" y="510"/>
                  </a:lnTo>
                  <a:lnTo>
                    <a:pt x="397" y="595"/>
                  </a:lnTo>
                  <a:lnTo>
                    <a:pt x="368" y="652"/>
                  </a:lnTo>
                  <a:lnTo>
                    <a:pt x="397" y="652"/>
                  </a:lnTo>
                  <a:lnTo>
                    <a:pt x="397" y="709"/>
                  </a:lnTo>
                  <a:lnTo>
                    <a:pt x="340" y="737"/>
                  </a:lnTo>
                  <a:lnTo>
                    <a:pt x="340" y="796"/>
                  </a:lnTo>
                  <a:lnTo>
                    <a:pt x="397" y="907"/>
                  </a:lnTo>
                  <a:lnTo>
                    <a:pt x="340" y="992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25" y="1162"/>
                  </a:lnTo>
                  <a:lnTo>
                    <a:pt x="397" y="1191"/>
                  </a:lnTo>
                  <a:lnTo>
                    <a:pt x="397" y="1219"/>
                  </a:lnTo>
                  <a:lnTo>
                    <a:pt x="340" y="1247"/>
                  </a:lnTo>
                  <a:lnTo>
                    <a:pt x="368" y="1276"/>
                  </a:lnTo>
                  <a:lnTo>
                    <a:pt x="340" y="1332"/>
                  </a:lnTo>
                  <a:lnTo>
                    <a:pt x="340" y="1361"/>
                  </a:lnTo>
                  <a:lnTo>
                    <a:pt x="311" y="1361"/>
                  </a:lnTo>
                  <a:lnTo>
                    <a:pt x="311" y="1417"/>
                  </a:lnTo>
                  <a:lnTo>
                    <a:pt x="255" y="1417"/>
                  </a:lnTo>
                  <a:lnTo>
                    <a:pt x="226" y="1502"/>
                  </a:lnTo>
                  <a:lnTo>
                    <a:pt x="170" y="1474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141" y="1559"/>
                  </a:lnTo>
                  <a:lnTo>
                    <a:pt x="141" y="1616"/>
                  </a:lnTo>
                  <a:lnTo>
                    <a:pt x="113" y="1616"/>
                  </a:lnTo>
                  <a:lnTo>
                    <a:pt x="113" y="1673"/>
                  </a:lnTo>
                  <a:lnTo>
                    <a:pt x="56" y="1673"/>
                  </a:lnTo>
                  <a:lnTo>
                    <a:pt x="0" y="1729"/>
                  </a:lnTo>
                  <a:lnTo>
                    <a:pt x="0" y="1814"/>
                  </a:lnTo>
                  <a:lnTo>
                    <a:pt x="28" y="1843"/>
                  </a:lnTo>
                  <a:lnTo>
                    <a:pt x="56" y="18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745"/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1645 w 1815"/>
                <a:gd name="T1" fmla="*/ 1559 h 1701"/>
                <a:gd name="T2" fmla="*/ 1673 w 1815"/>
                <a:gd name="T3" fmla="*/ 1502 h 1701"/>
                <a:gd name="T4" fmla="*/ 1673 w 1815"/>
                <a:gd name="T5" fmla="*/ 1389 h 1701"/>
                <a:gd name="T6" fmla="*/ 1673 w 1815"/>
                <a:gd name="T7" fmla="*/ 1304 h 1701"/>
                <a:gd name="T8" fmla="*/ 1730 w 1815"/>
                <a:gd name="T9" fmla="*/ 1247 h 1701"/>
                <a:gd name="T10" fmla="*/ 1815 w 1815"/>
                <a:gd name="T11" fmla="*/ 1105 h 1701"/>
                <a:gd name="T12" fmla="*/ 1701 w 1815"/>
                <a:gd name="T13" fmla="*/ 1134 h 1701"/>
                <a:gd name="T14" fmla="*/ 1560 w 1815"/>
                <a:gd name="T15" fmla="*/ 1105 h 1701"/>
                <a:gd name="T16" fmla="*/ 1446 w 1815"/>
                <a:gd name="T17" fmla="*/ 1134 h 1701"/>
                <a:gd name="T18" fmla="*/ 1333 w 1815"/>
                <a:gd name="T19" fmla="*/ 1077 h 1701"/>
                <a:gd name="T20" fmla="*/ 1276 w 1815"/>
                <a:gd name="T21" fmla="*/ 935 h 1701"/>
                <a:gd name="T22" fmla="*/ 1219 w 1815"/>
                <a:gd name="T23" fmla="*/ 878 h 1701"/>
                <a:gd name="T24" fmla="*/ 1248 w 1815"/>
                <a:gd name="T25" fmla="*/ 737 h 1701"/>
                <a:gd name="T26" fmla="*/ 1219 w 1815"/>
                <a:gd name="T27" fmla="*/ 652 h 1701"/>
                <a:gd name="T28" fmla="*/ 1163 w 1815"/>
                <a:gd name="T29" fmla="*/ 538 h 1701"/>
                <a:gd name="T30" fmla="*/ 1305 w 1815"/>
                <a:gd name="T31" fmla="*/ 510 h 1701"/>
                <a:gd name="T32" fmla="*/ 1305 w 1815"/>
                <a:gd name="T33" fmla="*/ 425 h 1701"/>
                <a:gd name="T34" fmla="*/ 1361 w 1815"/>
                <a:gd name="T35" fmla="*/ 453 h 1701"/>
                <a:gd name="T36" fmla="*/ 1390 w 1815"/>
                <a:gd name="T37" fmla="*/ 368 h 1701"/>
                <a:gd name="T38" fmla="*/ 1305 w 1815"/>
                <a:gd name="T39" fmla="*/ 283 h 1701"/>
                <a:gd name="T40" fmla="*/ 1134 w 1815"/>
                <a:gd name="T41" fmla="*/ 226 h 1701"/>
                <a:gd name="T42" fmla="*/ 1106 w 1815"/>
                <a:gd name="T43" fmla="*/ 170 h 1701"/>
                <a:gd name="T44" fmla="*/ 1106 w 1815"/>
                <a:gd name="T45" fmla="*/ 85 h 1701"/>
                <a:gd name="T46" fmla="*/ 1021 w 1815"/>
                <a:gd name="T47" fmla="*/ 28 h 1701"/>
                <a:gd name="T48" fmla="*/ 879 w 1815"/>
                <a:gd name="T49" fmla="*/ 28 h 1701"/>
                <a:gd name="T50" fmla="*/ 766 w 1815"/>
                <a:gd name="T51" fmla="*/ 170 h 1701"/>
                <a:gd name="T52" fmla="*/ 596 w 1815"/>
                <a:gd name="T53" fmla="*/ 170 h 1701"/>
                <a:gd name="T54" fmla="*/ 596 w 1815"/>
                <a:gd name="T55" fmla="*/ 283 h 1701"/>
                <a:gd name="T56" fmla="*/ 511 w 1815"/>
                <a:gd name="T57" fmla="*/ 340 h 1701"/>
                <a:gd name="T58" fmla="*/ 426 w 1815"/>
                <a:gd name="T59" fmla="*/ 425 h 1701"/>
                <a:gd name="T60" fmla="*/ 312 w 1815"/>
                <a:gd name="T61" fmla="*/ 453 h 1701"/>
                <a:gd name="T62" fmla="*/ 284 w 1815"/>
                <a:gd name="T63" fmla="*/ 397 h 1701"/>
                <a:gd name="T64" fmla="*/ 199 w 1815"/>
                <a:gd name="T65" fmla="*/ 340 h 1701"/>
                <a:gd name="T66" fmla="*/ 142 w 1815"/>
                <a:gd name="T67" fmla="*/ 311 h 1701"/>
                <a:gd name="T68" fmla="*/ 29 w 1815"/>
                <a:gd name="T69" fmla="*/ 453 h 1701"/>
                <a:gd name="T70" fmla="*/ 0 w 1815"/>
                <a:gd name="T71" fmla="*/ 595 h 1701"/>
                <a:gd name="T72" fmla="*/ 0 w 1815"/>
                <a:gd name="T73" fmla="*/ 680 h 1701"/>
                <a:gd name="T74" fmla="*/ 57 w 1815"/>
                <a:gd name="T75" fmla="*/ 765 h 1701"/>
                <a:gd name="T76" fmla="*/ 57 w 1815"/>
                <a:gd name="T77" fmla="*/ 878 h 1701"/>
                <a:gd name="T78" fmla="*/ 397 w 1815"/>
                <a:gd name="T79" fmla="*/ 1020 h 1701"/>
                <a:gd name="T80" fmla="*/ 426 w 1815"/>
                <a:gd name="T81" fmla="*/ 1105 h 1701"/>
                <a:gd name="T82" fmla="*/ 624 w 1815"/>
                <a:gd name="T83" fmla="*/ 1134 h 1701"/>
                <a:gd name="T84" fmla="*/ 681 w 1815"/>
                <a:gd name="T85" fmla="*/ 1304 h 1701"/>
                <a:gd name="T86" fmla="*/ 766 w 1815"/>
                <a:gd name="T87" fmla="*/ 1219 h 1701"/>
                <a:gd name="T88" fmla="*/ 879 w 1815"/>
                <a:gd name="T89" fmla="*/ 1134 h 1701"/>
                <a:gd name="T90" fmla="*/ 993 w 1815"/>
                <a:gd name="T91" fmla="*/ 1134 h 1701"/>
                <a:gd name="T92" fmla="*/ 1106 w 1815"/>
                <a:gd name="T93" fmla="*/ 1190 h 1701"/>
                <a:gd name="T94" fmla="*/ 1106 w 1815"/>
                <a:gd name="T95" fmla="*/ 1332 h 1701"/>
                <a:gd name="T96" fmla="*/ 1134 w 1815"/>
                <a:gd name="T97" fmla="*/ 1389 h 1701"/>
                <a:gd name="T98" fmla="*/ 1191 w 1815"/>
                <a:gd name="T99" fmla="*/ 1389 h 1701"/>
                <a:gd name="T100" fmla="*/ 1276 w 1815"/>
                <a:gd name="T101" fmla="*/ 1474 h 1701"/>
                <a:gd name="T102" fmla="*/ 1219 w 1815"/>
                <a:gd name="T103" fmla="*/ 1530 h 1701"/>
                <a:gd name="T104" fmla="*/ 1219 w 1815"/>
                <a:gd name="T105" fmla="*/ 1644 h 1701"/>
                <a:gd name="T106" fmla="*/ 1305 w 1815"/>
                <a:gd name="T107" fmla="*/ 1701 h 1701"/>
                <a:gd name="T108" fmla="*/ 1418 w 1815"/>
                <a:gd name="T109" fmla="*/ 1616 h 1701"/>
                <a:gd name="T110" fmla="*/ 1616 w 1815"/>
                <a:gd name="T11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15" h="1701">
                  <a:moveTo>
                    <a:pt x="1673" y="1644"/>
                  </a:moveTo>
                  <a:lnTo>
                    <a:pt x="1645" y="1559"/>
                  </a:lnTo>
                  <a:lnTo>
                    <a:pt x="1645" y="1502"/>
                  </a:lnTo>
                  <a:lnTo>
                    <a:pt x="1673" y="1502"/>
                  </a:lnTo>
                  <a:lnTo>
                    <a:pt x="1730" y="1417"/>
                  </a:lnTo>
                  <a:lnTo>
                    <a:pt x="1673" y="1389"/>
                  </a:lnTo>
                  <a:lnTo>
                    <a:pt x="1701" y="1360"/>
                  </a:lnTo>
                  <a:lnTo>
                    <a:pt x="1673" y="1304"/>
                  </a:lnTo>
                  <a:lnTo>
                    <a:pt x="1701" y="1304"/>
                  </a:lnTo>
                  <a:lnTo>
                    <a:pt x="1730" y="1247"/>
                  </a:lnTo>
                  <a:lnTo>
                    <a:pt x="1815" y="1190"/>
                  </a:lnTo>
                  <a:lnTo>
                    <a:pt x="1815" y="1105"/>
                  </a:lnTo>
                  <a:lnTo>
                    <a:pt x="1786" y="1105"/>
                  </a:lnTo>
                  <a:lnTo>
                    <a:pt x="1701" y="1134"/>
                  </a:lnTo>
                  <a:lnTo>
                    <a:pt x="1616" y="1105"/>
                  </a:lnTo>
                  <a:lnTo>
                    <a:pt x="1560" y="1105"/>
                  </a:lnTo>
                  <a:lnTo>
                    <a:pt x="1503" y="1134"/>
                  </a:lnTo>
                  <a:lnTo>
                    <a:pt x="1446" y="1134"/>
                  </a:lnTo>
                  <a:lnTo>
                    <a:pt x="1361" y="1077"/>
                  </a:lnTo>
                  <a:lnTo>
                    <a:pt x="1333" y="1077"/>
                  </a:lnTo>
                  <a:lnTo>
                    <a:pt x="1276" y="1020"/>
                  </a:lnTo>
                  <a:lnTo>
                    <a:pt x="1276" y="935"/>
                  </a:lnTo>
                  <a:lnTo>
                    <a:pt x="1248" y="878"/>
                  </a:lnTo>
                  <a:lnTo>
                    <a:pt x="1219" y="878"/>
                  </a:lnTo>
                  <a:lnTo>
                    <a:pt x="1248" y="822"/>
                  </a:lnTo>
                  <a:lnTo>
                    <a:pt x="1248" y="737"/>
                  </a:lnTo>
                  <a:lnTo>
                    <a:pt x="1163" y="680"/>
                  </a:lnTo>
                  <a:lnTo>
                    <a:pt x="1219" y="652"/>
                  </a:lnTo>
                  <a:lnTo>
                    <a:pt x="1219" y="595"/>
                  </a:lnTo>
                  <a:lnTo>
                    <a:pt x="1163" y="538"/>
                  </a:lnTo>
                  <a:lnTo>
                    <a:pt x="1305" y="538"/>
                  </a:lnTo>
                  <a:lnTo>
                    <a:pt x="1305" y="510"/>
                  </a:lnTo>
                  <a:lnTo>
                    <a:pt x="1276" y="482"/>
                  </a:lnTo>
                  <a:lnTo>
                    <a:pt x="1305" y="425"/>
                  </a:lnTo>
                  <a:lnTo>
                    <a:pt x="1333" y="425"/>
                  </a:lnTo>
                  <a:lnTo>
                    <a:pt x="1361" y="453"/>
                  </a:lnTo>
                  <a:lnTo>
                    <a:pt x="1390" y="425"/>
                  </a:lnTo>
                  <a:lnTo>
                    <a:pt x="1390" y="368"/>
                  </a:lnTo>
                  <a:lnTo>
                    <a:pt x="1276" y="311"/>
                  </a:lnTo>
                  <a:lnTo>
                    <a:pt x="1305" y="283"/>
                  </a:lnTo>
                  <a:lnTo>
                    <a:pt x="1191" y="226"/>
                  </a:lnTo>
                  <a:lnTo>
                    <a:pt x="1134" y="226"/>
                  </a:lnTo>
                  <a:lnTo>
                    <a:pt x="1134" y="198"/>
                  </a:lnTo>
                  <a:lnTo>
                    <a:pt x="1106" y="170"/>
                  </a:lnTo>
                  <a:lnTo>
                    <a:pt x="1163" y="113"/>
                  </a:lnTo>
                  <a:lnTo>
                    <a:pt x="1106" y="85"/>
                  </a:lnTo>
                  <a:lnTo>
                    <a:pt x="1049" y="85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879" y="28"/>
                  </a:lnTo>
                  <a:lnTo>
                    <a:pt x="851" y="113"/>
                  </a:lnTo>
                  <a:lnTo>
                    <a:pt x="766" y="170"/>
                  </a:lnTo>
                  <a:lnTo>
                    <a:pt x="596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96" y="283"/>
                  </a:lnTo>
                  <a:lnTo>
                    <a:pt x="596" y="340"/>
                  </a:lnTo>
                  <a:lnTo>
                    <a:pt x="511" y="340"/>
                  </a:lnTo>
                  <a:lnTo>
                    <a:pt x="454" y="425"/>
                  </a:lnTo>
                  <a:lnTo>
                    <a:pt x="426" y="425"/>
                  </a:lnTo>
                  <a:lnTo>
                    <a:pt x="369" y="453"/>
                  </a:lnTo>
                  <a:lnTo>
                    <a:pt x="312" y="453"/>
                  </a:lnTo>
                  <a:lnTo>
                    <a:pt x="341" y="425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199" y="340"/>
                  </a:lnTo>
                  <a:lnTo>
                    <a:pt x="171" y="340"/>
                  </a:lnTo>
                  <a:lnTo>
                    <a:pt x="142" y="311"/>
                  </a:lnTo>
                  <a:lnTo>
                    <a:pt x="57" y="368"/>
                  </a:lnTo>
                  <a:lnTo>
                    <a:pt x="29" y="453"/>
                  </a:lnTo>
                  <a:lnTo>
                    <a:pt x="57" y="482"/>
                  </a:lnTo>
                  <a:lnTo>
                    <a:pt x="0" y="595"/>
                  </a:lnTo>
                  <a:lnTo>
                    <a:pt x="57" y="652"/>
                  </a:lnTo>
                  <a:lnTo>
                    <a:pt x="0" y="680"/>
                  </a:lnTo>
                  <a:lnTo>
                    <a:pt x="0" y="737"/>
                  </a:lnTo>
                  <a:lnTo>
                    <a:pt x="57" y="765"/>
                  </a:lnTo>
                  <a:lnTo>
                    <a:pt x="29" y="850"/>
                  </a:lnTo>
                  <a:lnTo>
                    <a:pt x="57" y="878"/>
                  </a:lnTo>
                  <a:lnTo>
                    <a:pt x="114" y="907"/>
                  </a:lnTo>
                  <a:lnTo>
                    <a:pt x="397" y="1020"/>
                  </a:lnTo>
                  <a:lnTo>
                    <a:pt x="426" y="1049"/>
                  </a:lnTo>
                  <a:lnTo>
                    <a:pt x="426" y="1105"/>
                  </a:lnTo>
                  <a:lnTo>
                    <a:pt x="539" y="1162"/>
                  </a:lnTo>
                  <a:lnTo>
                    <a:pt x="624" y="1134"/>
                  </a:lnTo>
                  <a:lnTo>
                    <a:pt x="624" y="1190"/>
                  </a:lnTo>
                  <a:lnTo>
                    <a:pt x="681" y="1304"/>
                  </a:lnTo>
                  <a:lnTo>
                    <a:pt x="709" y="1247"/>
                  </a:lnTo>
                  <a:lnTo>
                    <a:pt x="766" y="1219"/>
                  </a:lnTo>
                  <a:lnTo>
                    <a:pt x="794" y="1162"/>
                  </a:lnTo>
                  <a:lnTo>
                    <a:pt x="879" y="1134"/>
                  </a:lnTo>
                  <a:lnTo>
                    <a:pt x="964" y="1162"/>
                  </a:lnTo>
                  <a:lnTo>
                    <a:pt x="993" y="1134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34" y="1275"/>
                  </a:lnTo>
                  <a:lnTo>
                    <a:pt x="1106" y="1332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63" y="1417"/>
                  </a:lnTo>
                  <a:lnTo>
                    <a:pt x="1191" y="1389"/>
                  </a:lnTo>
                  <a:lnTo>
                    <a:pt x="1219" y="1445"/>
                  </a:lnTo>
                  <a:lnTo>
                    <a:pt x="1276" y="1474"/>
                  </a:lnTo>
                  <a:lnTo>
                    <a:pt x="1276" y="1502"/>
                  </a:lnTo>
                  <a:lnTo>
                    <a:pt x="1219" y="1530"/>
                  </a:lnTo>
                  <a:lnTo>
                    <a:pt x="1219" y="1587"/>
                  </a:lnTo>
                  <a:lnTo>
                    <a:pt x="1219" y="1644"/>
                  </a:lnTo>
                  <a:lnTo>
                    <a:pt x="1248" y="1644"/>
                  </a:lnTo>
                  <a:lnTo>
                    <a:pt x="1305" y="1701"/>
                  </a:lnTo>
                  <a:lnTo>
                    <a:pt x="1390" y="1672"/>
                  </a:lnTo>
                  <a:lnTo>
                    <a:pt x="1418" y="1616"/>
                  </a:lnTo>
                  <a:lnTo>
                    <a:pt x="1588" y="1616"/>
                  </a:lnTo>
                  <a:lnTo>
                    <a:pt x="1616" y="1644"/>
                  </a:lnTo>
                  <a:lnTo>
                    <a:pt x="1673" y="164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9" name="Group 746"/>
          <p:cNvGrpSpPr>
            <a:grpSpLocks/>
          </p:cNvGrpSpPr>
          <p:nvPr/>
        </p:nvGrpSpPr>
        <p:grpSpPr bwMode="auto">
          <a:xfrm>
            <a:off x="9807615" y="2608034"/>
            <a:ext cx="1310398" cy="2209371"/>
            <a:chOff x="4174" y="2599"/>
            <a:chExt cx="1446" cy="2438"/>
          </a:xfrm>
        </p:grpSpPr>
        <p:sp>
          <p:nvSpPr>
            <p:cNvPr id="207" name="Freeform 720"/>
            <p:cNvSpPr>
              <a:spLocks/>
            </p:cNvSpPr>
            <p:nvPr/>
          </p:nvSpPr>
          <p:spPr bwMode="auto">
            <a:xfrm>
              <a:off x="5109" y="4328"/>
              <a:ext cx="114" cy="227"/>
            </a:xfrm>
            <a:custGeom>
              <a:avLst/>
              <a:gdLst>
                <a:gd name="T0" fmla="*/ 29 w 114"/>
                <a:gd name="T1" fmla="*/ 0 h 227"/>
                <a:gd name="T2" fmla="*/ 114 w 114"/>
                <a:gd name="T3" fmla="*/ 0 h 227"/>
                <a:gd name="T4" fmla="*/ 114 w 114"/>
                <a:gd name="T5" fmla="*/ 113 h 227"/>
                <a:gd name="T6" fmla="*/ 85 w 114"/>
                <a:gd name="T7" fmla="*/ 142 h 227"/>
                <a:gd name="T8" fmla="*/ 114 w 114"/>
                <a:gd name="T9" fmla="*/ 227 h 227"/>
                <a:gd name="T10" fmla="*/ 57 w 114"/>
                <a:gd name="T11" fmla="*/ 199 h 227"/>
                <a:gd name="T12" fmla="*/ 29 w 114"/>
                <a:gd name="T13" fmla="*/ 227 h 227"/>
                <a:gd name="T14" fmla="*/ 29 w 114"/>
                <a:gd name="T15" fmla="*/ 199 h 227"/>
                <a:gd name="T16" fmla="*/ 0 w 114"/>
                <a:gd name="T17" fmla="*/ 170 h 227"/>
                <a:gd name="T18" fmla="*/ 0 w 114"/>
                <a:gd name="T19" fmla="*/ 142 h 227"/>
                <a:gd name="T20" fmla="*/ 29 w 114"/>
                <a:gd name="T21" fmla="*/ 28 h 227"/>
                <a:gd name="T22" fmla="*/ 29 w 114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227">
                  <a:moveTo>
                    <a:pt x="29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85" y="142"/>
                  </a:lnTo>
                  <a:lnTo>
                    <a:pt x="114" y="227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199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8" name="Freeform 721"/>
            <p:cNvSpPr>
              <a:spLocks/>
            </p:cNvSpPr>
            <p:nvPr/>
          </p:nvSpPr>
          <p:spPr bwMode="auto">
            <a:xfrm>
              <a:off x="4939" y="4356"/>
              <a:ext cx="199" cy="114"/>
            </a:xfrm>
            <a:custGeom>
              <a:avLst/>
              <a:gdLst>
                <a:gd name="T0" fmla="*/ 199 w 199"/>
                <a:gd name="T1" fmla="*/ 0 h 114"/>
                <a:gd name="T2" fmla="*/ 114 w 199"/>
                <a:gd name="T3" fmla="*/ 0 h 114"/>
                <a:gd name="T4" fmla="*/ 29 w 199"/>
                <a:gd name="T5" fmla="*/ 29 h 114"/>
                <a:gd name="T6" fmla="*/ 0 w 199"/>
                <a:gd name="T7" fmla="*/ 114 h 114"/>
                <a:gd name="T8" fmla="*/ 57 w 199"/>
                <a:gd name="T9" fmla="*/ 114 h 114"/>
                <a:gd name="T10" fmla="*/ 85 w 199"/>
                <a:gd name="T11" fmla="*/ 85 h 114"/>
                <a:gd name="T12" fmla="*/ 170 w 199"/>
                <a:gd name="T13" fmla="*/ 114 h 114"/>
                <a:gd name="T14" fmla="*/ 199 w 199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14">
                  <a:moveTo>
                    <a:pt x="199" y="0"/>
                  </a:moveTo>
                  <a:lnTo>
                    <a:pt x="114" y="0"/>
                  </a:lnTo>
                  <a:lnTo>
                    <a:pt x="29" y="29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170" y="114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9" name="Freeform 722"/>
            <p:cNvSpPr>
              <a:spLocks/>
            </p:cNvSpPr>
            <p:nvPr/>
          </p:nvSpPr>
          <p:spPr bwMode="auto">
            <a:xfrm>
              <a:off x="4826" y="4441"/>
              <a:ext cx="283" cy="256"/>
            </a:xfrm>
            <a:custGeom>
              <a:avLst/>
              <a:gdLst>
                <a:gd name="T0" fmla="*/ 283 w 283"/>
                <a:gd name="T1" fmla="*/ 29 h 256"/>
                <a:gd name="T2" fmla="*/ 283 w 283"/>
                <a:gd name="T3" fmla="*/ 57 h 256"/>
                <a:gd name="T4" fmla="*/ 255 w 283"/>
                <a:gd name="T5" fmla="*/ 114 h 256"/>
                <a:gd name="T6" fmla="*/ 227 w 283"/>
                <a:gd name="T7" fmla="*/ 114 h 256"/>
                <a:gd name="T8" fmla="*/ 170 w 283"/>
                <a:gd name="T9" fmla="*/ 199 h 256"/>
                <a:gd name="T10" fmla="*/ 170 w 283"/>
                <a:gd name="T11" fmla="*/ 256 h 256"/>
                <a:gd name="T12" fmla="*/ 142 w 283"/>
                <a:gd name="T13" fmla="*/ 199 h 256"/>
                <a:gd name="T14" fmla="*/ 113 w 283"/>
                <a:gd name="T15" fmla="*/ 199 h 256"/>
                <a:gd name="T16" fmla="*/ 85 w 283"/>
                <a:gd name="T17" fmla="*/ 256 h 256"/>
                <a:gd name="T18" fmla="*/ 56 w 283"/>
                <a:gd name="T19" fmla="*/ 171 h 256"/>
                <a:gd name="T20" fmla="*/ 28 w 283"/>
                <a:gd name="T21" fmla="*/ 171 h 256"/>
                <a:gd name="T22" fmla="*/ 28 w 283"/>
                <a:gd name="T23" fmla="*/ 142 h 256"/>
                <a:gd name="T24" fmla="*/ 0 w 283"/>
                <a:gd name="T25" fmla="*/ 114 h 256"/>
                <a:gd name="T26" fmla="*/ 85 w 283"/>
                <a:gd name="T27" fmla="*/ 86 h 256"/>
                <a:gd name="T28" fmla="*/ 56 w 283"/>
                <a:gd name="T29" fmla="*/ 29 h 256"/>
                <a:gd name="T30" fmla="*/ 113 w 283"/>
                <a:gd name="T31" fmla="*/ 29 h 256"/>
                <a:gd name="T32" fmla="*/ 170 w 283"/>
                <a:gd name="T33" fmla="*/ 29 h 256"/>
                <a:gd name="T34" fmla="*/ 198 w 283"/>
                <a:gd name="T35" fmla="*/ 0 h 256"/>
                <a:gd name="T36" fmla="*/ 283 w 283"/>
                <a:gd name="T37" fmla="*/ 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56">
                  <a:moveTo>
                    <a:pt x="283" y="29"/>
                  </a:moveTo>
                  <a:lnTo>
                    <a:pt x="283" y="57"/>
                  </a:lnTo>
                  <a:lnTo>
                    <a:pt x="255" y="114"/>
                  </a:lnTo>
                  <a:lnTo>
                    <a:pt x="227" y="114"/>
                  </a:lnTo>
                  <a:lnTo>
                    <a:pt x="170" y="199"/>
                  </a:lnTo>
                  <a:lnTo>
                    <a:pt x="170" y="256"/>
                  </a:lnTo>
                  <a:lnTo>
                    <a:pt x="142" y="199"/>
                  </a:lnTo>
                  <a:lnTo>
                    <a:pt x="113" y="199"/>
                  </a:lnTo>
                  <a:lnTo>
                    <a:pt x="85" y="256"/>
                  </a:lnTo>
                  <a:lnTo>
                    <a:pt x="56" y="171"/>
                  </a:lnTo>
                  <a:lnTo>
                    <a:pt x="28" y="171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85" y="86"/>
                  </a:lnTo>
                  <a:lnTo>
                    <a:pt x="56" y="29"/>
                  </a:lnTo>
                  <a:lnTo>
                    <a:pt x="113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0" name="Freeform 723"/>
            <p:cNvSpPr>
              <a:spLocks/>
            </p:cNvSpPr>
            <p:nvPr/>
          </p:nvSpPr>
          <p:spPr bwMode="auto">
            <a:xfrm>
              <a:off x="5194" y="4271"/>
              <a:ext cx="341" cy="369"/>
            </a:xfrm>
            <a:custGeom>
              <a:avLst/>
              <a:gdLst>
                <a:gd name="T0" fmla="*/ 29 w 341"/>
                <a:gd name="T1" fmla="*/ 57 h 369"/>
                <a:gd name="T2" fmla="*/ 29 w 341"/>
                <a:gd name="T3" fmla="*/ 170 h 369"/>
                <a:gd name="T4" fmla="*/ 0 w 341"/>
                <a:gd name="T5" fmla="*/ 199 h 369"/>
                <a:gd name="T6" fmla="*/ 29 w 341"/>
                <a:gd name="T7" fmla="*/ 284 h 369"/>
                <a:gd name="T8" fmla="*/ 29 w 341"/>
                <a:gd name="T9" fmla="*/ 312 h 369"/>
                <a:gd name="T10" fmla="*/ 57 w 341"/>
                <a:gd name="T11" fmla="*/ 369 h 369"/>
                <a:gd name="T12" fmla="*/ 85 w 341"/>
                <a:gd name="T13" fmla="*/ 369 h 369"/>
                <a:gd name="T14" fmla="*/ 142 w 341"/>
                <a:gd name="T15" fmla="*/ 312 h 369"/>
                <a:gd name="T16" fmla="*/ 199 w 341"/>
                <a:gd name="T17" fmla="*/ 312 h 369"/>
                <a:gd name="T18" fmla="*/ 227 w 341"/>
                <a:gd name="T19" fmla="*/ 284 h 369"/>
                <a:gd name="T20" fmla="*/ 341 w 341"/>
                <a:gd name="T21" fmla="*/ 284 h 369"/>
                <a:gd name="T22" fmla="*/ 312 w 341"/>
                <a:gd name="T23" fmla="*/ 256 h 369"/>
                <a:gd name="T24" fmla="*/ 341 w 341"/>
                <a:gd name="T25" fmla="*/ 199 h 369"/>
                <a:gd name="T26" fmla="*/ 312 w 341"/>
                <a:gd name="T27" fmla="*/ 170 h 369"/>
                <a:gd name="T28" fmla="*/ 312 w 341"/>
                <a:gd name="T29" fmla="*/ 142 h 369"/>
                <a:gd name="T30" fmla="*/ 199 w 341"/>
                <a:gd name="T31" fmla="*/ 142 h 369"/>
                <a:gd name="T32" fmla="*/ 255 w 341"/>
                <a:gd name="T33" fmla="*/ 85 h 369"/>
                <a:gd name="T34" fmla="*/ 227 w 341"/>
                <a:gd name="T35" fmla="*/ 85 h 369"/>
                <a:gd name="T36" fmla="*/ 227 w 341"/>
                <a:gd name="T37" fmla="*/ 29 h 369"/>
                <a:gd name="T38" fmla="*/ 170 w 341"/>
                <a:gd name="T39" fmla="*/ 57 h 369"/>
                <a:gd name="T40" fmla="*/ 170 w 341"/>
                <a:gd name="T41" fmla="*/ 29 h 369"/>
                <a:gd name="T42" fmla="*/ 114 w 341"/>
                <a:gd name="T43" fmla="*/ 0 h 369"/>
                <a:gd name="T44" fmla="*/ 85 w 341"/>
                <a:gd name="T45" fmla="*/ 57 h 369"/>
                <a:gd name="T46" fmla="*/ 29 w 341"/>
                <a:gd name="T4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1" h="369">
                  <a:moveTo>
                    <a:pt x="29" y="57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29" y="284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85" y="369"/>
                  </a:lnTo>
                  <a:lnTo>
                    <a:pt x="142" y="312"/>
                  </a:lnTo>
                  <a:lnTo>
                    <a:pt x="199" y="312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12" y="256"/>
                  </a:lnTo>
                  <a:lnTo>
                    <a:pt x="341" y="199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199" y="142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227" y="2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114" y="0"/>
                  </a:lnTo>
                  <a:lnTo>
                    <a:pt x="85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1" name="Freeform 725"/>
            <p:cNvSpPr>
              <a:spLocks/>
            </p:cNvSpPr>
            <p:nvPr/>
          </p:nvSpPr>
          <p:spPr bwMode="auto">
            <a:xfrm>
              <a:off x="4826" y="4498"/>
              <a:ext cx="794" cy="539"/>
            </a:xfrm>
            <a:custGeom>
              <a:avLst/>
              <a:gdLst>
                <a:gd name="T0" fmla="*/ 28 w 794"/>
                <a:gd name="T1" fmla="*/ 369 h 539"/>
                <a:gd name="T2" fmla="*/ 0 w 794"/>
                <a:gd name="T3" fmla="*/ 425 h 539"/>
                <a:gd name="T4" fmla="*/ 56 w 794"/>
                <a:gd name="T5" fmla="*/ 454 h 539"/>
                <a:gd name="T6" fmla="*/ 56 w 794"/>
                <a:gd name="T7" fmla="*/ 510 h 539"/>
                <a:gd name="T8" fmla="*/ 142 w 794"/>
                <a:gd name="T9" fmla="*/ 539 h 539"/>
                <a:gd name="T10" fmla="*/ 142 w 794"/>
                <a:gd name="T11" fmla="*/ 510 h 539"/>
                <a:gd name="T12" fmla="*/ 85 w 794"/>
                <a:gd name="T13" fmla="*/ 482 h 539"/>
                <a:gd name="T14" fmla="*/ 56 w 794"/>
                <a:gd name="T15" fmla="*/ 397 h 539"/>
                <a:gd name="T16" fmla="*/ 170 w 794"/>
                <a:gd name="T17" fmla="*/ 397 h 539"/>
                <a:gd name="T18" fmla="*/ 198 w 794"/>
                <a:gd name="T19" fmla="*/ 369 h 539"/>
                <a:gd name="T20" fmla="*/ 227 w 794"/>
                <a:gd name="T21" fmla="*/ 397 h 539"/>
                <a:gd name="T22" fmla="*/ 255 w 794"/>
                <a:gd name="T23" fmla="*/ 369 h 539"/>
                <a:gd name="T24" fmla="*/ 340 w 794"/>
                <a:gd name="T25" fmla="*/ 312 h 539"/>
                <a:gd name="T26" fmla="*/ 397 w 794"/>
                <a:gd name="T27" fmla="*/ 312 h 539"/>
                <a:gd name="T28" fmla="*/ 397 w 794"/>
                <a:gd name="T29" fmla="*/ 284 h 539"/>
                <a:gd name="T30" fmla="*/ 425 w 794"/>
                <a:gd name="T31" fmla="*/ 227 h 539"/>
                <a:gd name="T32" fmla="*/ 482 w 794"/>
                <a:gd name="T33" fmla="*/ 199 h 539"/>
                <a:gd name="T34" fmla="*/ 510 w 794"/>
                <a:gd name="T35" fmla="*/ 255 h 539"/>
                <a:gd name="T36" fmla="*/ 567 w 794"/>
                <a:gd name="T37" fmla="*/ 255 h 539"/>
                <a:gd name="T38" fmla="*/ 567 w 794"/>
                <a:gd name="T39" fmla="*/ 227 h 539"/>
                <a:gd name="T40" fmla="*/ 623 w 794"/>
                <a:gd name="T41" fmla="*/ 227 h 539"/>
                <a:gd name="T42" fmla="*/ 623 w 794"/>
                <a:gd name="T43" fmla="*/ 255 h 539"/>
                <a:gd name="T44" fmla="*/ 680 w 794"/>
                <a:gd name="T45" fmla="*/ 199 h 539"/>
                <a:gd name="T46" fmla="*/ 623 w 794"/>
                <a:gd name="T47" fmla="*/ 142 h 539"/>
                <a:gd name="T48" fmla="*/ 652 w 794"/>
                <a:gd name="T49" fmla="*/ 142 h 539"/>
                <a:gd name="T50" fmla="*/ 680 w 794"/>
                <a:gd name="T51" fmla="*/ 85 h 539"/>
                <a:gd name="T52" fmla="*/ 709 w 794"/>
                <a:gd name="T53" fmla="*/ 114 h 539"/>
                <a:gd name="T54" fmla="*/ 709 w 794"/>
                <a:gd name="T55" fmla="*/ 142 h 539"/>
                <a:gd name="T56" fmla="*/ 794 w 794"/>
                <a:gd name="T57" fmla="*/ 170 h 539"/>
                <a:gd name="T58" fmla="*/ 765 w 794"/>
                <a:gd name="T59" fmla="*/ 114 h 539"/>
                <a:gd name="T60" fmla="*/ 709 w 794"/>
                <a:gd name="T61" fmla="*/ 85 h 539"/>
                <a:gd name="T62" fmla="*/ 709 w 794"/>
                <a:gd name="T63" fmla="*/ 57 h 539"/>
                <a:gd name="T64" fmla="*/ 595 w 794"/>
                <a:gd name="T65" fmla="*/ 57 h 539"/>
                <a:gd name="T66" fmla="*/ 567 w 794"/>
                <a:gd name="T67" fmla="*/ 85 h 539"/>
                <a:gd name="T68" fmla="*/ 510 w 794"/>
                <a:gd name="T69" fmla="*/ 85 h 539"/>
                <a:gd name="T70" fmla="*/ 453 w 794"/>
                <a:gd name="T71" fmla="*/ 142 h 539"/>
                <a:gd name="T72" fmla="*/ 425 w 794"/>
                <a:gd name="T73" fmla="*/ 142 h 539"/>
                <a:gd name="T74" fmla="*/ 397 w 794"/>
                <a:gd name="T75" fmla="*/ 85 h 539"/>
                <a:gd name="T76" fmla="*/ 397 w 794"/>
                <a:gd name="T77" fmla="*/ 57 h 539"/>
                <a:gd name="T78" fmla="*/ 340 w 794"/>
                <a:gd name="T79" fmla="*/ 29 h 539"/>
                <a:gd name="T80" fmla="*/ 312 w 794"/>
                <a:gd name="T81" fmla="*/ 57 h 539"/>
                <a:gd name="T82" fmla="*/ 312 w 794"/>
                <a:gd name="T83" fmla="*/ 29 h 539"/>
                <a:gd name="T84" fmla="*/ 283 w 794"/>
                <a:gd name="T85" fmla="*/ 0 h 539"/>
                <a:gd name="T86" fmla="*/ 255 w 794"/>
                <a:gd name="T87" fmla="*/ 57 h 539"/>
                <a:gd name="T88" fmla="*/ 227 w 794"/>
                <a:gd name="T89" fmla="*/ 57 h 539"/>
                <a:gd name="T90" fmla="*/ 170 w 794"/>
                <a:gd name="T91" fmla="*/ 142 h 539"/>
                <a:gd name="T92" fmla="*/ 170 w 794"/>
                <a:gd name="T93" fmla="*/ 199 h 539"/>
                <a:gd name="T94" fmla="*/ 142 w 794"/>
                <a:gd name="T95" fmla="*/ 142 h 539"/>
                <a:gd name="T96" fmla="*/ 113 w 794"/>
                <a:gd name="T97" fmla="*/ 142 h 539"/>
                <a:gd name="T98" fmla="*/ 85 w 794"/>
                <a:gd name="T99" fmla="*/ 199 h 539"/>
                <a:gd name="T100" fmla="*/ 56 w 794"/>
                <a:gd name="T101" fmla="*/ 227 h 539"/>
                <a:gd name="T102" fmla="*/ 56 w 794"/>
                <a:gd name="T103" fmla="*/ 312 h 539"/>
                <a:gd name="T104" fmla="*/ 28 w 794"/>
                <a:gd name="T105" fmla="*/ 36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4" h="539">
                  <a:moveTo>
                    <a:pt x="28" y="369"/>
                  </a:moveTo>
                  <a:lnTo>
                    <a:pt x="0" y="425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42" y="539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98" y="369"/>
                  </a:lnTo>
                  <a:lnTo>
                    <a:pt x="227" y="397"/>
                  </a:lnTo>
                  <a:lnTo>
                    <a:pt x="255" y="369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284"/>
                  </a:lnTo>
                  <a:lnTo>
                    <a:pt x="425" y="227"/>
                  </a:lnTo>
                  <a:lnTo>
                    <a:pt x="482" y="199"/>
                  </a:lnTo>
                  <a:lnTo>
                    <a:pt x="510" y="255"/>
                  </a:lnTo>
                  <a:lnTo>
                    <a:pt x="567" y="255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652" y="142"/>
                  </a:lnTo>
                  <a:lnTo>
                    <a:pt x="680" y="85"/>
                  </a:lnTo>
                  <a:lnTo>
                    <a:pt x="709" y="114"/>
                  </a:lnTo>
                  <a:lnTo>
                    <a:pt x="709" y="142"/>
                  </a:lnTo>
                  <a:lnTo>
                    <a:pt x="794" y="170"/>
                  </a:lnTo>
                  <a:lnTo>
                    <a:pt x="765" y="114"/>
                  </a:lnTo>
                  <a:lnTo>
                    <a:pt x="709" y="85"/>
                  </a:lnTo>
                  <a:lnTo>
                    <a:pt x="709" y="57"/>
                  </a:lnTo>
                  <a:lnTo>
                    <a:pt x="595" y="57"/>
                  </a:lnTo>
                  <a:lnTo>
                    <a:pt x="567" y="85"/>
                  </a:lnTo>
                  <a:lnTo>
                    <a:pt x="510" y="85"/>
                  </a:lnTo>
                  <a:lnTo>
                    <a:pt x="453" y="142"/>
                  </a:lnTo>
                  <a:lnTo>
                    <a:pt x="425" y="142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340" y="29"/>
                  </a:lnTo>
                  <a:lnTo>
                    <a:pt x="312" y="57"/>
                  </a:lnTo>
                  <a:lnTo>
                    <a:pt x="312" y="29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170" y="142"/>
                  </a:lnTo>
                  <a:lnTo>
                    <a:pt x="170" y="199"/>
                  </a:lnTo>
                  <a:lnTo>
                    <a:pt x="142" y="142"/>
                  </a:lnTo>
                  <a:lnTo>
                    <a:pt x="113" y="142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56" y="312"/>
                  </a:lnTo>
                  <a:lnTo>
                    <a:pt x="28" y="36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2" name="Freeform 728"/>
            <p:cNvSpPr>
              <a:spLocks/>
            </p:cNvSpPr>
            <p:nvPr/>
          </p:nvSpPr>
          <p:spPr bwMode="auto">
            <a:xfrm>
              <a:off x="4911" y="4243"/>
              <a:ext cx="255" cy="142"/>
            </a:xfrm>
            <a:custGeom>
              <a:avLst/>
              <a:gdLst>
                <a:gd name="T0" fmla="*/ 227 w 255"/>
                <a:gd name="T1" fmla="*/ 113 h 142"/>
                <a:gd name="T2" fmla="*/ 227 w 255"/>
                <a:gd name="T3" fmla="*/ 85 h 142"/>
                <a:gd name="T4" fmla="*/ 255 w 255"/>
                <a:gd name="T5" fmla="*/ 28 h 142"/>
                <a:gd name="T6" fmla="*/ 170 w 255"/>
                <a:gd name="T7" fmla="*/ 28 h 142"/>
                <a:gd name="T8" fmla="*/ 142 w 255"/>
                <a:gd name="T9" fmla="*/ 57 h 142"/>
                <a:gd name="T10" fmla="*/ 113 w 255"/>
                <a:gd name="T11" fmla="*/ 57 h 142"/>
                <a:gd name="T12" fmla="*/ 85 w 255"/>
                <a:gd name="T13" fmla="*/ 28 h 142"/>
                <a:gd name="T14" fmla="*/ 57 w 255"/>
                <a:gd name="T15" fmla="*/ 28 h 142"/>
                <a:gd name="T16" fmla="*/ 57 w 255"/>
                <a:gd name="T17" fmla="*/ 0 h 142"/>
                <a:gd name="T18" fmla="*/ 28 w 255"/>
                <a:gd name="T19" fmla="*/ 0 h 142"/>
                <a:gd name="T20" fmla="*/ 0 w 255"/>
                <a:gd name="T21" fmla="*/ 57 h 142"/>
                <a:gd name="T22" fmla="*/ 57 w 255"/>
                <a:gd name="T23" fmla="*/ 113 h 142"/>
                <a:gd name="T24" fmla="*/ 57 w 255"/>
                <a:gd name="T25" fmla="*/ 142 h 142"/>
                <a:gd name="T26" fmla="*/ 142 w 255"/>
                <a:gd name="T27" fmla="*/ 113 h 142"/>
                <a:gd name="T28" fmla="*/ 227 w 255"/>
                <a:gd name="T29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42">
                  <a:moveTo>
                    <a:pt x="227" y="113"/>
                  </a:moveTo>
                  <a:lnTo>
                    <a:pt x="227" y="85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57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142" y="113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3" name="Freeform 729"/>
            <p:cNvSpPr>
              <a:spLocks/>
            </p:cNvSpPr>
            <p:nvPr/>
          </p:nvSpPr>
          <p:spPr bwMode="auto">
            <a:xfrm>
              <a:off x="4968" y="4158"/>
              <a:ext cx="198" cy="142"/>
            </a:xfrm>
            <a:custGeom>
              <a:avLst/>
              <a:gdLst>
                <a:gd name="T0" fmla="*/ 198 w 198"/>
                <a:gd name="T1" fmla="*/ 113 h 142"/>
                <a:gd name="T2" fmla="*/ 170 w 198"/>
                <a:gd name="T3" fmla="*/ 28 h 142"/>
                <a:gd name="T4" fmla="*/ 28 w 198"/>
                <a:gd name="T5" fmla="*/ 0 h 142"/>
                <a:gd name="T6" fmla="*/ 0 w 198"/>
                <a:gd name="T7" fmla="*/ 85 h 142"/>
                <a:gd name="T8" fmla="*/ 0 w 198"/>
                <a:gd name="T9" fmla="*/ 113 h 142"/>
                <a:gd name="T10" fmla="*/ 28 w 198"/>
                <a:gd name="T11" fmla="*/ 113 h 142"/>
                <a:gd name="T12" fmla="*/ 56 w 198"/>
                <a:gd name="T13" fmla="*/ 142 h 142"/>
                <a:gd name="T14" fmla="*/ 85 w 198"/>
                <a:gd name="T15" fmla="*/ 142 h 142"/>
                <a:gd name="T16" fmla="*/ 113 w 198"/>
                <a:gd name="T17" fmla="*/ 113 h 142"/>
                <a:gd name="T18" fmla="*/ 198 w 198"/>
                <a:gd name="T19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42">
                  <a:moveTo>
                    <a:pt x="198" y="113"/>
                  </a:moveTo>
                  <a:lnTo>
                    <a:pt x="170" y="28"/>
                  </a:lnTo>
                  <a:lnTo>
                    <a:pt x="28" y="0"/>
                  </a:lnTo>
                  <a:lnTo>
                    <a:pt x="0" y="85"/>
                  </a:lnTo>
                  <a:lnTo>
                    <a:pt x="0" y="113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98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4" name="Freeform 730"/>
            <p:cNvSpPr>
              <a:spLocks/>
            </p:cNvSpPr>
            <p:nvPr/>
          </p:nvSpPr>
          <p:spPr bwMode="auto">
            <a:xfrm>
              <a:off x="4372" y="4186"/>
              <a:ext cx="539" cy="567"/>
            </a:xfrm>
            <a:custGeom>
              <a:avLst/>
              <a:gdLst>
                <a:gd name="T0" fmla="*/ 199 w 539"/>
                <a:gd name="T1" fmla="*/ 567 h 567"/>
                <a:gd name="T2" fmla="*/ 255 w 539"/>
                <a:gd name="T3" fmla="*/ 539 h 567"/>
                <a:gd name="T4" fmla="*/ 284 w 539"/>
                <a:gd name="T5" fmla="*/ 511 h 567"/>
                <a:gd name="T6" fmla="*/ 312 w 539"/>
                <a:gd name="T7" fmla="*/ 511 h 567"/>
                <a:gd name="T8" fmla="*/ 340 w 539"/>
                <a:gd name="T9" fmla="*/ 482 h 567"/>
                <a:gd name="T10" fmla="*/ 425 w 539"/>
                <a:gd name="T11" fmla="*/ 482 h 567"/>
                <a:gd name="T12" fmla="*/ 369 w 539"/>
                <a:gd name="T13" fmla="*/ 369 h 567"/>
                <a:gd name="T14" fmla="*/ 397 w 539"/>
                <a:gd name="T15" fmla="*/ 369 h 567"/>
                <a:gd name="T16" fmla="*/ 425 w 539"/>
                <a:gd name="T17" fmla="*/ 341 h 567"/>
                <a:gd name="T18" fmla="*/ 454 w 539"/>
                <a:gd name="T19" fmla="*/ 369 h 567"/>
                <a:gd name="T20" fmla="*/ 539 w 539"/>
                <a:gd name="T21" fmla="*/ 341 h 567"/>
                <a:gd name="T22" fmla="*/ 510 w 539"/>
                <a:gd name="T23" fmla="*/ 284 h 567"/>
                <a:gd name="T24" fmla="*/ 482 w 539"/>
                <a:gd name="T25" fmla="*/ 199 h 567"/>
                <a:gd name="T26" fmla="*/ 397 w 539"/>
                <a:gd name="T27" fmla="*/ 170 h 567"/>
                <a:gd name="T28" fmla="*/ 397 w 539"/>
                <a:gd name="T29" fmla="*/ 114 h 567"/>
                <a:gd name="T30" fmla="*/ 340 w 539"/>
                <a:gd name="T31" fmla="*/ 114 h 567"/>
                <a:gd name="T32" fmla="*/ 312 w 539"/>
                <a:gd name="T33" fmla="*/ 85 h 567"/>
                <a:gd name="T34" fmla="*/ 255 w 539"/>
                <a:gd name="T35" fmla="*/ 85 h 567"/>
                <a:gd name="T36" fmla="*/ 227 w 539"/>
                <a:gd name="T37" fmla="*/ 0 h 567"/>
                <a:gd name="T38" fmla="*/ 170 w 539"/>
                <a:gd name="T39" fmla="*/ 57 h 567"/>
                <a:gd name="T40" fmla="*/ 170 w 539"/>
                <a:gd name="T41" fmla="*/ 85 h 567"/>
                <a:gd name="T42" fmla="*/ 199 w 539"/>
                <a:gd name="T43" fmla="*/ 142 h 567"/>
                <a:gd name="T44" fmla="*/ 199 w 539"/>
                <a:gd name="T45" fmla="*/ 170 h 567"/>
                <a:gd name="T46" fmla="*/ 170 w 539"/>
                <a:gd name="T47" fmla="*/ 199 h 567"/>
                <a:gd name="T48" fmla="*/ 170 w 539"/>
                <a:gd name="T49" fmla="*/ 284 h 567"/>
                <a:gd name="T50" fmla="*/ 199 w 539"/>
                <a:gd name="T51" fmla="*/ 312 h 567"/>
                <a:gd name="T52" fmla="*/ 85 w 539"/>
                <a:gd name="T53" fmla="*/ 312 h 567"/>
                <a:gd name="T54" fmla="*/ 57 w 539"/>
                <a:gd name="T55" fmla="*/ 341 h 567"/>
                <a:gd name="T56" fmla="*/ 85 w 539"/>
                <a:gd name="T57" fmla="*/ 426 h 567"/>
                <a:gd name="T58" fmla="*/ 57 w 539"/>
                <a:gd name="T59" fmla="*/ 482 h 567"/>
                <a:gd name="T60" fmla="*/ 0 w 539"/>
                <a:gd name="T61" fmla="*/ 567 h 567"/>
                <a:gd name="T62" fmla="*/ 57 w 539"/>
                <a:gd name="T63" fmla="*/ 567 h 567"/>
                <a:gd name="T64" fmla="*/ 85 w 539"/>
                <a:gd name="T65" fmla="*/ 539 h 567"/>
                <a:gd name="T66" fmla="*/ 142 w 539"/>
                <a:gd name="T67" fmla="*/ 539 h 567"/>
                <a:gd name="T68" fmla="*/ 170 w 539"/>
                <a:gd name="T69" fmla="*/ 567 h 567"/>
                <a:gd name="T70" fmla="*/ 199 w 539"/>
                <a:gd name="T71" fmla="*/ 539 h 567"/>
                <a:gd name="T72" fmla="*/ 199 w 539"/>
                <a:gd name="T7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9" h="567">
                  <a:moveTo>
                    <a:pt x="199" y="567"/>
                  </a:moveTo>
                  <a:lnTo>
                    <a:pt x="255" y="539"/>
                  </a:lnTo>
                  <a:lnTo>
                    <a:pt x="284" y="511"/>
                  </a:lnTo>
                  <a:lnTo>
                    <a:pt x="312" y="511"/>
                  </a:lnTo>
                  <a:lnTo>
                    <a:pt x="340" y="482"/>
                  </a:lnTo>
                  <a:lnTo>
                    <a:pt x="425" y="482"/>
                  </a:lnTo>
                  <a:lnTo>
                    <a:pt x="369" y="369"/>
                  </a:lnTo>
                  <a:lnTo>
                    <a:pt x="397" y="369"/>
                  </a:lnTo>
                  <a:lnTo>
                    <a:pt x="425" y="341"/>
                  </a:lnTo>
                  <a:lnTo>
                    <a:pt x="454" y="369"/>
                  </a:lnTo>
                  <a:lnTo>
                    <a:pt x="539" y="341"/>
                  </a:lnTo>
                  <a:lnTo>
                    <a:pt x="510" y="284"/>
                  </a:lnTo>
                  <a:lnTo>
                    <a:pt x="482" y="199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12" y="85"/>
                  </a:lnTo>
                  <a:lnTo>
                    <a:pt x="255" y="85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99" y="142"/>
                  </a:lnTo>
                  <a:lnTo>
                    <a:pt x="199" y="170"/>
                  </a:lnTo>
                  <a:lnTo>
                    <a:pt x="170" y="199"/>
                  </a:lnTo>
                  <a:lnTo>
                    <a:pt x="170" y="284"/>
                  </a:lnTo>
                  <a:lnTo>
                    <a:pt x="199" y="312"/>
                  </a:lnTo>
                  <a:lnTo>
                    <a:pt x="85" y="312"/>
                  </a:lnTo>
                  <a:lnTo>
                    <a:pt x="57" y="341"/>
                  </a:lnTo>
                  <a:lnTo>
                    <a:pt x="85" y="426"/>
                  </a:lnTo>
                  <a:lnTo>
                    <a:pt x="57" y="482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85" y="539"/>
                  </a:lnTo>
                  <a:lnTo>
                    <a:pt x="142" y="539"/>
                  </a:lnTo>
                  <a:lnTo>
                    <a:pt x="170" y="567"/>
                  </a:lnTo>
                  <a:lnTo>
                    <a:pt x="199" y="539"/>
                  </a:lnTo>
                  <a:lnTo>
                    <a:pt x="199" y="5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5" name="Freeform 732"/>
            <p:cNvSpPr>
              <a:spLocks/>
            </p:cNvSpPr>
            <p:nvPr/>
          </p:nvSpPr>
          <p:spPr bwMode="auto">
            <a:xfrm>
              <a:off x="4571" y="3449"/>
              <a:ext cx="567" cy="794"/>
            </a:xfrm>
            <a:custGeom>
              <a:avLst/>
              <a:gdLst>
                <a:gd name="T0" fmla="*/ 368 w 567"/>
                <a:gd name="T1" fmla="*/ 794 h 794"/>
                <a:gd name="T2" fmla="*/ 397 w 567"/>
                <a:gd name="T3" fmla="*/ 794 h 794"/>
                <a:gd name="T4" fmla="*/ 425 w 567"/>
                <a:gd name="T5" fmla="*/ 709 h 794"/>
                <a:gd name="T6" fmla="*/ 567 w 567"/>
                <a:gd name="T7" fmla="*/ 737 h 794"/>
                <a:gd name="T8" fmla="*/ 538 w 567"/>
                <a:gd name="T9" fmla="*/ 681 h 794"/>
                <a:gd name="T10" fmla="*/ 510 w 567"/>
                <a:gd name="T11" fmla="*/ 652 h 794"/>
                <a:gd name="T12" fmla="*/ 567 w 567"/>
                <a:gd name="T13" fmla="*/ 624 h 794"/>
                <a:gd name="T14" fmla="*/ 538 w 567"/>
                <a:gd name="T15" fmla="*/ 539 h 794"/>
                <a:gd name="T16" fmla="*/ 510 w 567"/>
                <a:gd name="T17" fmla="*/ 454 h 794"/>
                <a:gd name="T18" fmla="*/ 482 w 567"/>
                <a:gd name="T19" fmla="*/ 454 h 794"/>
                <a:gd name="T20" fmla="*/ 425 w 567"/>
                <a:gd name="T21" fmla="*/ 454 h 794"/>
                <a:gd name="T22" fmla="*/ 453 w 567"/>
                <a:gd name="T23" fmla="*/ 397 h 794"/>
                <a:gd name="T24" fmla="*/ 425 w 567"/>
                <a:gd name="T25" fmla="*/ 369 h 794"/>
                <a:gd name="T26" fmla="*/ 453 w 567"/>
                <a:gd name="T27" fmla="*/ 312 h 794"/>
                <a:gd name="T28" fmla="*/ 425 w 567"/>
                <a:gd name="T29" fmla="*/ 199 h 794"/>
                <a:gd name="T30" fmla="*/ 453 w 567"/>
                <a:gd name="T31" fmla="*/ 114 h 794"/>
                <a:gd name="T32" fmla="*/ 425 w 567"/>
                <a:gd name="T33" fmla="*/ 29 h 794"/>
                <a:gd name="T34" fmla="*/ 368 w 567"/>
                <a:gd name="T35" fmla="*/ 0 h 794"/>
                <a:gd name="T36" fmla="*/ 311 w 567"/>
                <a:gd name="T37" fmla="*/ 0 h 794"/>
                <a:gd name="T38" fmla="*/ 283 w 567"/>
                <a:gd name="T39" fmla="*/ 29 h 794"/>
                <a:gd name="T40" fmla="*/ 255 w 567"/>
                <a:gd name="T41" fmla="*/ 0 h 794"/>
                <a:gd name="T42" fmla="*/ 141 w 567"/>
                <a:gd name="T43" fmla="*/ 0 h 794"/>
                <a:gd name="T44" fmla="*/ 141 w 567"/>
                <a:gd name="T45" fmla="*/ 57 h 794"/>
                <a:gd name="T46" fmla="*/ 113 w 567"/>
                <a:gd name="T47" fmla="*/ 114 h 794"/>
                <a:gd name="T48" fmla="*/ 141 w 567"/>
                <a:gd name="T49" fmla="*/ 142 h 794"/>
                <a:gd name="T50" fmla="*/ 113 w 567"/>
                <a:gd name="T51" fmla="*/ 284 h 794"/>
                <a:gd name="T52" fmla="*/ 56 w 567"/>
                <a:gd name="T53" fmla="*/ 284 h 794"/>
                <a:gd name="T54" fmla="*/ 28 w 567"/>
                <a:gd name="T55" fmla="*/ 255 h 794"/>
                <a:gd name="T56" fmla="*/ 0 w 567"/>
                <a:gd name="T57" fmla="*/ 284 h 794"/>
                <a:gd name="T58" fmla="*/ 56 w 567"/>
                <a:gd name="T59" fmla="*/ 340 h 794"/>
                <a:gd name="T60" fmla="*/ 28 w 567"/>
                <a:gd name="T61" fmla="*/ 369 h 794"/>
                <a:gd name="T62" fmla="*/ 28 w 567"/>
                <a:gd name="T63" fmla="*/ 454 h 794"/>
                <a:gd name="T64" fmla="*/ 85 w 567"/>
                <a:gd name="T65" fmla="*/ 397 h 794"/>
                <a:gd name="T66" fmla="*/ 113 w 567"/>
                <a:gd name="T67" fmla="*/ 397 h 794"/>
                <a:gd name="T68" fmla="*/ 85 w 567"/>
                <a:gd name="T69" fmla="*/ 454 h 794"/>
                <a:gd name="T70" fmla="*/ 170 w 567"/>
                <a:gd name="T71" fmla="*/ 482 h 794"/>
                <a:gd name="T72" fmla="*/ 170 w 567"/>
                <a:gd name="T73" fmla="*/ 511 h 794"/>
                <a:gd name="T74" fmla="*/ 198 w 567"/>
                <a:gd name="T75" fmla="*/ 482 h 794"/>
                <a:gd name="T76" fmla="*/ 226 w 567"/>
                <a:gd name="T77" fmla="*/ 539 h 794"/>
                <a:gd name="T78" fmla="*/ 255 w 567"/>
                <a:gd name="T79" fmla="*/ 539 h 794"/>
                <a:gd name="T80" fmla="*/ 283 w 567"/>
                <a:gd name="T81" fmla="*/ 596 h 794"/>
                <a:gd name="T82" fmla="*/ 283 w 567"/>
                <a:gd name="T83" fmla="*/ 652 h 794"/>
                <a:gd name="T84" fmla="*/ 311 w 567"/>
                <a:gd name="T85" fmla="*/ 652 h 794"/>
                <a:gd name="T86" fmla="*/ 311 w 567"/>
                <a:gd name="T87" fmla="*/ 709 h 794"/>
                <a:gd name="T88" fmla="*/ 340 w 567"/>
                <a:gd name="T89" fmla="*/ 737 h 794"/>
                <a:gd name="T90" fmla="*/ 368 w 567"/>
                <a:gd name="T9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7" h="794">
                  <a:moveTo>
                    <a:pt x="368" y="794"/>
                  </a:moveTo>
                  <a:lnTo>
                    <a:pt x="397" y="794"/>
                  </a:lnTo>
                  <a:lnTo>
                    <a:pt x="425" y="709"/>
                  </a:lnTo>
                  <a:lnTo>
                    <a:pt x="567" y="737"/>
                  </a:lnTo>
                  <a:lnTo>
                    <a:pt x="538" y="681"/>
                  </a:lnTo>
                  <a:lnTo>
                    <a:pt x="510" y="652"/>
                  </a:lnTo>
                  <a:lnTo>
                    <a:pt x="567" y="624"/>
                  </a:lnTo>
                  <a:lnTo>
                    <a:pt x="538" y="539"/>
                  </a:lnTo>
                  <a:lnTo>
                    <a:pt x="510" y="454"/>
                  </a:lnTo>
                  <a:lnTo>
                    <a:pt x="482" y="454"/>
                  </a:lnTo>
                  <a:lnTo>
                    <a:pt x="425" y="454"/>
                  </a:lnTo>
                  <a:lnTo>
                    <a:pt x="453" y="397"/>
                  </a:lnTo>
                  <a:lnTo>
                    <a:pt x="425" y="369"/>
                  </a:lnTo>
                  <a:lnTo>
                    <a:pt x="453" y="312"/>
                  </a:lnTo>
                  <a:lnTo>
                    <a:pt x="425" y="199"/>
                  </a:lnTo>
                  <a:lnTo>
                    <a:pt x="453" y="114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1" y="0"/>
                  </a:lnTo>
                  <a:lnTo>
                    <a:pt x="283" y="29"/>
                  </a:lnTo>
                  <a:lnTo>
                    <a:pt x="255" y="0"/>
                  </a:lnTo>
                  <a:lnTo>
                    <a:pt x="141" y="0"/>
                  </a:lnTo>
                  <a:lnTo>
                    <a:pt x="141" y="57"/>
                  </a:lnTo>
                  <a:lnTo>
                    <a:pt x="113" y="114"/>
                  </a:lnTo>
                  <a:lnTo>
                    <a:pt x="141" y="142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56" y="340"/>
                  </a:lnTo>
                  <a:lnTo>
                    <a:pt x="28" y="36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170" y="482"/>
                  </a:lnTo>
                  <a:lnTo>
                    <a:pt x="170" y="511"/>
                  </a:lnTo>
                  <a:lnTo>
                    <a:pt x="198" y="482"/>
                  </a:lnTo>
                  <a:lnTo>
                    <a:pt x="226" y="539"/>
                  </a:lnTo>
                  <a:lnTo>
                    <a:pt x="255" y="539"/>
                  </a:lnTo>
                  <a:lnTo>
                    <a:pt x="283" y="596"/>
                  </a:lnTo>
                  <a:lnTo>
                    <a:pt x="283" y="652"/>
                  </a:lnTo>
                  <a:lnTo>
                    <a:pt x="311" y="652"/>
                  </a:lnTo>
                  <a:lnTo>
                    <a:pt x="311" y="709"/>
                  </a:lnTo>
                  <a:lnTo>
                    <a:pt x="340" y="737"/>
                  </a:lnTo>
                  <a:lnTo>
                    <a:pt x="368" y="7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6" name="Freeform 736"/>
            <p:cNvSpPr>
              <a:spLocks/>
            </p:cNvSpPr>
            <p:nvPr/>
          </p:nvSpPr>
          <p:spPr bwMode="auto">
            <a:xfrm>
              <a:off x="4174" y="2911"/>
              <a:ext cx="992" cy="1559"/>
            </a:xfrm>
            <a:custGeom>
              <a:avLst/>
              <a:gdLst>
                <a:gd name="T0" fmla="*/ 765 w 992"/>
                <a:gd name="T1" fmla="*/ 1559 h 1559"/>
                <a:gd name="T2" fmla="*/ 794 w 992"/>
                <a:gd name="T3" fmla="*/ 1445 h 1559"/>
                <a:gd name="T4" fmla="*/ 765 w 992"/>
                <a:gd name="T5" fmla="*/ 1332 h 1559"/>
                <a:gd name="T6" fmla="*/ 708 w 992"/>
                <a:gd name="T7" fmla="*/ 1247 h 1559"/>
                <a:gd name="T8" fmla="*/ 680 w 992"/>
                <a:gd name="T9" fmla="*/ 1190 h 1559"/>
                <a:gd name="T10" fmla="*/ 652 w 992"/>
                <a:gd name="T11" fmla="*/ 1077 h 1559"/>
                <a:gd name="T12" fmla="*/ 595 w 992"/>
                <a:gd name="T13" fmla="*/ 1020 h 1559"/>
                <a:gd name="T14" fmla="*/ 567 w 992"/>
                <a:gd name="T15" fmla="*/ 1020 h 1559"/>
                <a:gd name="T16" fmla="*/ 510 w 992"/>
                <a:gd name="T17" fmla="*/ 935 h 1559"/>
                <a:gd name="T18" fmla="*/ 425 w 992"/>
                <a:gd name="T19" fmla="*/ 992 h 1559"/>
                <a:gd name="T20" fmla="*/ 453 w 992"/>
                <a:gd name="T21" fmla="*/ 878 h 1559"/>
                <a:gd name="T22" fmla="*/ 425 w 992"/>
                <a:gd name="T23" fmla="*/ 793 h 1559"/>
                <a:gd name="T24" fmla="*/ 510 w 992"/>
                <a:gd name="T25" fmla="*/ 822 h 1559"/>
                <a:gd name="T26" fmla="*/ 538 w 992"/>
                <a:gd name="T27" fmla="*/ 680 h 1559"/>
                <a:gd name="T28" fmla="*/ 538 w 992"/>
                <a:gd name="T29" fmla="*/ 595 h 1559"/>
                <a:gd name="T30" fmla="*/ 652 w 992"/>
                <a:gd name="T31" fmla="*/ 538 h 1559"/>
                <a:gd name="T32" fmla="*/ 708 w 992"/>
                <a:gd name="T33" fmla="*/ 538 h 1559"/>
                <a:gd name="T34" fmla="*/ 822 w 992"/>
                <a:gd name="T35" fmla="*/ 567 h 1559"/>
                <a:gd name="T36" fmla="*/ 879 w 992"/>
                <a:gd name="T37" fmla="*/ 652 h 1559"/>
                <a:gd name="T38" fmla="*/ 964 w 992"/>
                <a:gd name="T39" fmla="*/ 538 h 1559"/>
                <a:gd name="T40" fmla="*/ 964 w 992"/>
                <a:gd name="T41" fmla="*/ 425 h 1559"/>
                <a:gd name="T42" fmla="*/ 907 w 992"/>
                <a:gd name="T43" fmla="*/ 340 h 1559"/>
                <a:gd name="T44" fmla="*/ 935 w 992"/>
                <a:gd name="T45" fmla="*/ 141 h 1559"/>
                <a:gd name="T46" fmla="*/ 822 w 992"/>
                <a:gd name="T47" fmla="*/ 113 h 1559"/>
                <a:gd name="T48" fmla="*/ 822 w 992"/>
                <a:gd name="T49" fmla="*/ 28 h 1559"/>
                <a:gd name="T50" fmla="*/ 680 w 992"/>
                <a:gd name="T51" fmla="*/ 28 h 1559"/>
                <a:gd name="T52" fmla="*/ 453 w 992"/>
                <a:gd name="T53" fmla="*/ 28 h 1559"/>
                <a:gd name="T54" fmla="*/ 312 w 992"/>
                <a:gd name="T55" fmla="*/ 141 h 1559"/>
                <a:gd name="T56" fmla="*/ 312 w 992"/>
                <a:gd name="T57" fmla="*/ 170 h 1559"/>
                <a:gd name="T58" fmla="*/ 227 w 992"/>
                <a:gd name="T59" fmla="*/ 198 h 1559"/>
                <a:gd name="T60" fmla="*/ 198 w 992"/>
                <a:gd name="T61" fmla="*/ 311 h 1559"/>
                <a:gd name="T62" fmla="*/ 85 w 992"/>
                <a:gd name="T63" fmla="*/ 482 h 1559"/>
                <a:gd name="T64" fmla="*/ 28 w 992"/>
                <a:gd name="T65" fmla="*/ 595 h 1559"/>
                <a:gd name="T66" fmla="*/ 0 w 992"/>
                <a:gd name="T67" fmla="*/ 708 h 1559"/>
                <a:gd name="T68" fmla="*/ 85 w 992"/>
                <a:gd name="T69" fmla="*/ 708 h 1559"/>
                <a:gd name="T70" fmla="*/ 170 w 992"/>
                <a:gd name="T71" fmla="*/ 737 h 1559"/>
                <a:gd name="T72" fmla="*/ 170 w 992"/>
                <a:gd name="T73" fmla="*/ 793 h 1559"/>
                <a:gd name="T74" fmla="*/ 227 w 992"/>
                <a:gd name="T75" fmla="*/ 850 h 1559"/>
                <a:gd name="T76" fmla="*/ 198 w 992"/>
                <a:gd name="T77" fmla="*/ 935 h 1559"/>
                <a:gd name="T78" fmla="*/ 198 w 992"/>
                <a:gd name="T79" fmla="*/ 1105 h 1559"/>
                <a:gd name="T80" fmla="*/ 312 w 992"/>
                <a:gd name="T81" fmla="*/ 1105 h 1559"/>
                <a:gd name="T82" fmla="*/ 283 w 992"/>
                <a:gd name="T83" fmla="*/ 1219 h 1559"/>
                <a:gd name="T84" fmla="*/ 368 w 992"/>
                <a:gd name="T85" fmla="*/ 1332 h 1559"/>
                <a:gd name="T86" fmla="*/ 453 w 992"/>
                <a:gd name="T87" fmla="*/ 1360 h 1559"/>
                <a:gd name="T88" fmla="*/ 538 w 992"/>
                <a:gd name="T89" fmla="*/ 1389 h 1559"/>
                <a:gd name="T90" fmla="*/ 595 w 992"/>
                <a:gd name="T91" fmla="*/ 1445 h 1559"/>
                <a:gd name="T92" fmla="*/ 708 w 992"/>
                <a:gd name="T93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559">
                  <a:moveTo>
                    <a:pt x="708" y="1559"/>
                  </a:moveTo>
                  <a:lnTo>
                    <a:pt x="765" y="1559"/>
                  </a:lnTo>
                  <a:lnTo>
                    <a:pt x="794" y="1474"/>
                  </a:lnTo>
                  <a:lnTo>
                    <a:pt x="794" y="1445"/>
                  </a:lnTo>
                  <a:lnTo>
                    <a:pt x="737" y="1389"/>
                  </a:lnTo>
                  <a:lnTo>
                    <a:pt x="765" y="1332"/>
                  </a:lnTo>
                  <a:lnTo>
                    <a:pt x="737" y="1275"/>
                  </a:lnTo>
                  <a:lnTo>
                    <a:pt x="708" y="1247"/>
                  </a:lnTo>
                  <a:lnTo>
                    <a:pt x="708" y="1190"/>
                  </a:lnTo>
                  <a:lnTo>
                    <a:pt x="680" y="1190"/>
                  </a:lnTo>
                  <a:lnTo>
                    <a:pt x="680" y="1134"/>
                  </a:lnTo>
                  <a:lnTo>
                    <a:pt x="652" y="1077"/>
                  </a:lnTo>
                  <a:lnTo>
                    <a:pt x="623" y="1077"/>
                  </a:lnTo>
                  <a:lnTo>
                    <a:pt x="595" y="1020"/>
                  </a:lnTo>
                  <a:lnTo>
                    <a:pt x="567" y="1049"/>
                  </a:lnTo>
                  <a:lnTo>
                    <a:pt x="567" y="1020"/>
                  </a:lnTo>
                  <a:lnTo>
                    <a:pt x="482" y="992"/>
                  </a:lnTo>
                  <a:lnTo>
                    <a:pt x="510" y="935"/>
                  </a:lnTo>
                  <a:lnTo>
                    <a:pt x="482" y="935"/>
                  </a:lnTo>
                  <a:lnTo>
                    <a:pt x="425" y="992"/>
                  </a:lnTo>
                  <a:lnTo>
                    <a:pt x="425" y="907"/>
                  </a:lnTo>
                  <a:lnTo>
                    <a:pt x="453" y="878"/>
                  </a:lnTo>
                  <a:lnTo>
                    <a:pt x="397" y="822"/>
                  </a:lnTo>
                  <a:lnTo>
                    <a:pt x="425" y="793"/>
                  </a:lnTo>
                  <a:lnTo>
                    <a:pt x="453" y="822"/>
                  </a:lnTo>
                  <a:lnTo>
                    <a:pt x="510" y="822"/>
                  </a:lnTo>
                  <a:lnTo>
                    <a:pt x="567" y="680"/>
                  </a:lnTo>
                  <a:lnTo>
                    <a:pt x="538" y="680"/>
                  </a:lnTo>
                  <a:lnTo>
                    <a:pt x="510" y="652"/>
                  </a:lnTo>
                  <a:lnTo>
                    <a:pt x="538" y="595"/>
                  </a:lnTo>
                  <a:lnTo>
                    <a:pt x="538" y="538"/>
                  </a:lnTo>
                  <a:lnTo>
                    <a:pt x="652" y="538"/>
                  </a:lnTo>
                  <a:lnTo>
                    <a:pt x="680" y="567"/>
                  </a:lnTo>
                  <a:lnTo>
                    <a:pt x="708" y="538"/>
                  </a:lnTo>
                  <a:lnTo>
                    <a:pt x="765" y="538"/>
                  </a:lnTo>
                  <a:lnTo>
                    <a:pt x="822" y="567"/>
                  </a:lnTo>
                  <a:lnTo>
                    <a:pt x="850" y="652"/>
                  </a:lnTo>
                  <a:lnTo>
                    <a:pt x="879" y="652"/>
                  </a:lnTo>
                  <a:lnTo>
                    <a:pt x="964" y="623"/>
                  </a:lnTo>
                  <a:lnTo>
                    <a:pt x="964" y="538"/>
                  </a:lnTo>
                  <a:lnTo>
                    <a:pt x="992" y="482"/>
                  </a:lnTo>
                  <a:lnTo>
                    <a:pt x="964" y="425"/>
                  </a:lnTo>
                  <a:lnTo>
                    <a:pt x="907" y="396"/>
                  </a:lnTo>
                  <a:lnTo>
                    <a:pt x="907" y="340"/>
                  </a:lnTo>
                  <a:lnTo>
                    <a:pt x="935" y="283"/>
                  </a:lnTo>
                  <a:lnTo>
                    <a:pt x="935" y="141"/>
                  </a:lnTo>
                  <a:lnTo>
                    <a:pt x="879" y="113"/>
                  </a:lnTo>
                  <a:lnTo>
                    <a:pt x="822" y="113"/>
                  </a:lnTo>
                  <a:lnTo>
                    <a:pt x="794" y="85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680" y="28"/>
                  </a:lnTo>
                  <a:lnTo>
                    <a:pt x="595" y="56"/>
                  </a:lnTo>
                  <a:lnTo>
                    <a:pt x="453" y="28"/>
                  </a:lnTo>
                  <a:lnTo>
                    <a:pt x="368" y="56"/>
                  </a:lnTo>
                  <a:lnTo>
                    <a:pt x="312" y="141"/>
                  </a:lnTo>
                  <a:lnTo>
                    <a:pt x="340" y="170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227" y="198"/>
                  </a:lnTo>
                  <a:lnTo>
                    <a:pt x="141" y="255"/>
                  </a:lnTo>
                  <a:lnTo>
                    <a:pt x="198" y="311"/>
                  </a:lnTo>
                  <a:lnTo>
                    <a:pt x="198" y="340"/>
                  </a:lnTo>
                  <a:lnTo>
                    <a:pt x="85" y="482"/>
                  </a:lnTo>
                  <a:lnTo>
                    <a:pt x="85" y="538"/>
                  </a:lnTo>
                  <a:lnTo>
                    <a:pt x="28" y="595"/>
                  </a:lnTo>
                  <a:lnTo>
                    <a:pt x="28" y="652"/>
                  </a:lnTo>
                  <a:lnTo>
                    <a:pt x="0" y="708"/>
                  </a:lnTo>
                  <a:lnTo>
                    <a:pt x="56" y="765"/>
                  </a:lnTo>
                  <a:lnTo>
                    <a:pt x="85" y="708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65"/>
                  </a:lnTo>
                  <a:lnTo>
                    <a:pt x="170" y="793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83" y="935"/>
                  </a:lnTo>
                  <a:lnTo>
                    <a:pt x="198" y="935"/>
                  </a:lnTo>
                  <a:lnTo>
                    <a:pt x="141" y="1020"/>
                  </a:lnTo>
                  <a:lnTo>
                    <a:pt x="198" y="1105"/>
                  </a:lnTo>
                  <a:lnTo>
                    <a:pt x="283" y="1077"/>
                  </a:lnTo>
                  <a:lnTo>
                    <a:pt x="312" y="1105"/>
                  </a:lnTo>
                  <a:lnTo>
                    <a:pt x="283" y="1134"/>
                  </a:lnTo>
                  <a:lnTo>
                    <a:pt x="283" y="1219"/>
                  </a:lnTo>
                  <a:lnTo>
                    <a:pt x="368" y="1304"/>
                  </a:lnTo>
                  <a:lnTo>
                    <a:pt x="368" y="1332"/>
                  </a:lnTo>
                  <a:lnTo>
                    <a:pt x="425" y="1275"/>
                  </a:lnTo>
                  <a:lnTo>
                    <a:pt x="453" y="1360"/>
                  </a:lnTo>
                  <a:lnTo>
                    <a:pt x="510" y="1360"/>
                  </a:lnTo>
                  <a:lnTo>
                    <a:pt x="538" y="1389"/>
                  </a:lnTo>
                  <a:lnTo>
                    <a:pt x="595" y="1389"/>
                  </a:lnTo>
                  <a:lnTo>
                    <a:pt x="595" y="1445"/>
                  </a:lnTo>
                  <a:lnTo>
                    <a:pt x="680" y="1474"/>
                  </a:lnTo>
                  <a:lnTo>
                    <a:pt x="708" y="15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7" name="Freeform 737"/>
            <p:cNvSpPr>
              <a:spLocks/>
            </p:cNvSpPr>
            <p:nvPr/>
          </p:nvSpPr>
          <p:spPr bwMode="auto">
            <a:xfrm>
              <a:off x="4939" y="2599"/>
              <a:ext cx="624" cy="1729"/>
            </a:xfrm>
            <a:custGeom>
              <a:avLst/>
              <a:gdLst>
                <a:gd name="T0" fmla="*/ 482 w 624"/>
                <a:gd name="T1" fmla="*/ 1672 h 1729"/>
                <a:gd name="T2" fmla="*/ 454 w 624"/>
                <a:gd name="T3" fmla="*/ 1644 h 1729"/>
                <a:gd name="T4" fmla="*/ 397 w 624"/>
                <a:gd name="T5" fmla="*/ 1531 h 1729"/>
                <a:gd name="T6" fmla="*/ 425 w 624"/>
                <a:gd name="T7" fmla="*/ 1474 h 1729"/>
                <a:gd name="T8" fmla="*/ 510 w 624"/>
                <a:gd name="T9" fmla="*/ 1417 h 1729"/>
                <a:gd name="T10" fmla="*/ 510 w 624"/>
                <a:gd name="T11" fmla="*/ 1332 h 1729"/>
                <a:gd name="T12" fmla="*/ 482 w 624"/>
                <a:gd name="T13" fmla="*/ 1247 h 1729"/>
                <a:gd name="T14" fmla="*/ 567 w 624"/>
                <a:gd name="T15" fmla="*/ 1020 h 1729"/>
                <a:gd name="T16" fmla="*/ 596 w 624"/>
                <a:gd name="T17" fmla="*/ 879 h 1729"/>
                <a:gd name="T18" fmla="*/ 510 w 624"/>
                <a:gd name="T19" fmla="*/ 765 h 1729"/>
                <a:gd name="T20" fmla="*/ 510 w 624"/>
                <a:gd name="T21" fmla="*/ 708 h 1729"/>
                <a:gd name="T22" fmla="*/ 510 w 624"/>
                <a:gd name="T23" fmla="*/ 538 h 1729"/>
                <a:gd name="T24" fmla="*/ 482 w 624"/>
                <a:gd name="T25" fmla="*/ 425 h 1729"/>
                <a:gd name="T26" fmla="*/ 539 w 624"/>
                <a:gd name="T27" fmla="*/ 312 h 1729"/>
                <a:gd name="T28" fmla="*/ 624 w 624"/>
                <a:gd name="T29" fmla="*/ 227 h 1729"/>
                <a:gd name="T30" fmla="*/ 539 w 624"/>
                <a:gd name="T31" fmla="*/ 227 h 1729"/>
                <a:gd name="T32" fmla="*/ 425 w 624"/>
                <a:gd name="T33" fmla="*/ 198 h 1729"/>
                <a:gd name="T34" fmla="*/ 397 w 624"/>
                <a:gd name="T35" fmla="*/ 113 h 1729"/>
                <a:gd name="T36" fmla="*/ 312 w 624"/>
                <a:gd name="T37" fmla="*/ 0 h 1729"/>
                <a:gd name="T38" fmla="*/ 227 w 624"/>
                <a:gd name="T39" fmla="*/ 142 h 1729"/>
                <a:gd name="T40" fmla="*/ 227 w 624"/>
                <a:gd name="T41" fmla="*/ 227 h 1729"/>
                <a:gd name="T42" fmla="*/ 29 w 624"/>
                <a:gd name="T43" fmla="*/ 170 h 1729"/>
                <a:gd name="T44" fmla="*/ 0 w 624"/>
                <a:gd name="T45" fmla="*/ 312 h 1729"/>
                <a:gd name="T46" fmla="*/ 29 w 624"/>
                <a:gd name="T47" fmla="*/ 397 h 1729"/>
                <a:gd name="T48" fmla="*/ 114 w 624"/>
                <a:gd name="T49" fmla="*/ 425 h 1729"/>
                <a:gd name="T50" fmla="*/ 170 w 624"/>
                <a:gd name="T51" fmla="*/ 595 h 1729"/>
                <a:gd name="T52" fmla="*/ 142 w 624"/>
                <a:gd name="T53" fmla="*/ 708 h 1729"/>
                <a:gd name="T54" fmla="*/ 227 w 624"/>
                <a:gd name="T55" fmla="*/ 794 h 1729"/>
                <a:gd name="T56" fmla="*/ 199 w 624"/>
                <a:gd name="T57" fmla="*/ 935 h 1729"/>
                <a:gd name="T58" fmla="*/ 85 w 624"/>
                <a:gd name="T59" fmla="*/ 964 h 1729"/>
                <a:gd name="T60" fmla="*/ 85 w 624"/>
                <a:gd name="T61" fmla="*/ 1162 h 1729"/>
                <a:gd name="T62" fmla="*/ 85 w 624"/>
                <a:gd name="T63" fmla="*/ 1247 h 1729"/>
                <a:gd name="T64" fmla="*/ 142 w 624"/>
                <a:gd name="T65" fmla="*/ 1304 h 1729"/>
                <a:gd name="T66" fmla="*/ 142 w 624"/>
                <a:gd name="T67" fmla="*/ 1502 h 1729"/>
                <a:gd name="T68" fmla="*/ 199 w 624"/>
                <a:gd name="T69" fmla="*/ 1587 h 1729"/>
                <a:gd name="T70" fmla="*/ 199 w 624"/>
                <a:gd name="T71" fmla="*/ 1729 h 1729"/>
                <a:gd name="T72" fmla="*/ 340 w 624"/>
                <a:gd name="T73" fmla="*/ 1729 h 1729"/>
                <a:gd name="T74" fmla="*/ 425 w 624"/>
                <a:gd name="T75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4" h="1729">
                  <a:moveTo>
                    <a:pt x="425" y="1701"/>
                  </a:moveTo>
                  <a:lnTo>
                    <a:pt x="482" y="1672"/>
                  </a:lnTo>
                  <a:lnTo>
                    <a:pt x="482" y="1644"/>
                  </a:lnTo>
                  <a:lnTo>
                    <a:pt x="454" y="1644"/>
                  </a:lnTo>
                  <a:lnTo>
                    <a:pt x="454" y="1559"/>
                  </a:lnTo>
                  <a:lnTo>
                    <a:pt x="397" y="1531"/>
                  </a:lnTo>
                  <a:lnTo>
                    <a:pt x="397" y="1502"/>
                  </a:lnTo>
                  <a:lnTo>
                    <a:pt x="425" y="1474"/>
                  </a:lnTo>
                  <a:lnTo>
                    <a:pt x="482" y="1474"/>
                  </a:lnTo>
                  <a:lnTo>
                    <a:pt x="510" y="1417"/>
                  </a:lnTo>
                  <a:lnTo>
                    <a:pt x="482" y="1361"/>
                  </a:lnTo>
                  <a:lnTo>
                    <a:pt x="510" y="1332"/>
                  </a:lnTo>
                  <a:lnTo>
                    <a:pt x="510" y="1275"/>
                  </a:lnTo>
                  <a:lnTo>
                    <a:pt x="482" y="1247"/>
                  </a:lnTo>
                  <a:lnTo>
                    <a:pt x="539" y="1162"/>
                  </a:lnTo>
                  <a:lnTo>
                    <a:pt x="567" y="1020"/>
                  </a:lnTo>
                  <a:lnTo>
                    <a:pt x="539" y="992"/>
                  </a:lnTo>
                  <a:lnTo>
                    <a:pt x="596" y="879"/>
                  </a:lnTo>
                  <a:lnTo>
                    <a:pt x="539" y="879"/>
                  </a:lnTo>
                  <a:lnTo>
                    <a:pt x="510" y="765"/>
                  </a:lnTo>
                  <a:lnTo>
                    <a:pt x="539" y="708"/>
                  </a:lnTo>
                  <a:lnTo>
                    <a:pt x="510" y="708"/>
                  </a:lnTo>
                  <a:lnTo>
                    <a:pt x="454" y="538"/>
                  </a:lnTo>
                  <a:lnTo>
                    <a:pt x="510" y="538"/>
                  </a:lnTo>
                  <a:lnTo>
                    <a:pt x="510" y="453"/>
                  </a:lnTo>
                  <a:lnTo>
                    <a:pt x="482" y="425"/>
                  </a:lnTo>
                  <a:lnTo>
                    <a:pt x="539" y="368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25" y="198"/>
                  </a:lnTo>
                  <a:lnTo>
                    <a:pt x="425" y="113"/>
                  </a:lnTo>
                  <a:lnTo>
                    <a:pt x="397" y="113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27" y="227"/>
                  </a:lnTo>
                  <a:lnTo>
                    <a:pt x="199" y="198"/>
                  </a:lnTo>
                  <a:lnTo>
                    <a:pt x="29" y="170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29" y="397"/>
                  </a:lnTo>
                  <a:lnTo>
                    <a:pt x="57" y="425"/>
                  </a:lnTo>
                  <a:lnTo>
                    <a:pt x="114" y="425"/>
                  </a:lnTo>
                  <a:lnTo>
                    <a:pt x="170" y="453"/>
                  </a:lnTo>
                  <a:lnTo>
                    <a:pt x="170" y="595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199" y="850"/>
                  </a:lnTo>
                  <a:lnTo>
                    <a:pt x="199" y="935"/>
                  </a:lnTo>
                  <a:lnTo>
                    <a:pt x="119" y="959"/>
                  </a:lnTo>
                  <a:lnTo>
                    <a:pt x="85" y="964"/>
                  </a:lnTo>
                  <a:lnTo>
                    <a:pt x="57" y="1049"/>
                  </a:lnTo>
                  <a:lnTo>
                    <a:pt x="85" y="1162"/>
                  </a:lnTo>
                  <a:lnTo>
                    <a:pt x="57" y="1219"/>
                  </a:lnTo>
                  <a:lnTo>
                    <a:pt x="85" y="1247"/>
                  </a:lnTo>
                  <a:lnTo>
                    <a:pt x="57" y="1304"/>
                  </a:lnTo>
                  <a:lnTo>
                    <a:pt x="142" y="1304"/>
                  </a:lnTo>
                  <a:lnTo>
                    <a:pt x="199" y="1474"/>
                  </a:lnTo>
                  <a:lnTo>
                    <a:pt x="142" y="1502"/>
                  </a:lnTo>
                  <a:lnTo>
                    <a:pt x="170" y="1531"/>
                  </a:lnTo>
                  <a:lnTo>
                    <a:pt x="199" y="1587"/>
                  </a:lnTo>
                  <a:lnTo>
                    <a:pt x="227" y="1672"/>
                  </a:lnTo>
                  <a:lnTo>
                    <a:pt x="199" y="1729"/>
                  </a:lnTo>
                  <a:lnTo>
                    <a:pt x="284" y="1729"/>
                  </a:lnTo>
                  <a:lnTo>
                    <a:pt x="340" y="1729"/>
                  </a:lnTo>
                  <a:lnTo>
                    <a:pt x="369" y="1672"/>
                  </a:lnTo>
                  <a:lnTo>
                    <a:pt x="425" y="17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0" name="Group 748"/>
          <p:cNvGrpSpPr>
            <a:grpSpLocks/>
          </p:cNvGrpSpPr>
          <p:nvPr/>
        </p:nvGrpSpPr>
        <p:grpSpPr bwMode="auto">
          <a:xfrm>
            <a:off x="6981107" y="321633"/>
            <a:ext cx="4830169" cy="5343092"/>
            <a:chOff x="1055" y="76"/>
            <a:chExt cx="5330" cy="5896"/>
          </a:xfrm>
        </p:grpSpPr>
        <p:sp>
          <p:nvSpPr>
            <p:cNvPr id="180" name="Freeform 699"/>
            <p:cNvSpPr>
              <a:spLocks/>
            </p:cNvSpPr>
            <p:nvPr/>
          </p:nvSpPr>
          <p:spPr bwMode="auto">
            <a:xfrm>
              <a:off x="1055" y="76"/>
              <a:ext cx="1673" cy="1474"/>
            </a:xfrm>
            <a:custGeom>
              <a:avLst/>
              <a:gdLst>
                <a:gd name="T0" fmla="*/ 539 w 1673"/>
                <a:gd name="T1" fmla="*/ 482 h 1474"/>
                <a:gd name="T2" fmla="*/ 454 w 1673"/>
                <a:gd name="T3" fmla="*/ 595 h 1474"/>
                <a:gd name="T4" fmla="*/ 454 w 1673"/>
                <a:gd name="T5" fmla="*/ 652 h 1474"/>
                <a:gd name="T6" fmla="*/ 284 w 1673"/>
                <a:gd name="T7" fmla="*/ 737 h 1474"/>
                <a:gd name="T8" fmla="*/ 114 w 1673"/>
                <a:gd name="T9" fmla="*/ 737 h 1474"/>
                <a:gd name="T10" fmla="*/ 142 w 1673"/>
                <a:gd name="T11" fmla="*/ 680 h 1474"/>
                <a:gd name="T12" fmla="*/ 57 w 1673"/>
                <a:gd name="T13" fmla="*/ 680 h 1474"/>
                <a:gd name="T14" fmla="*/ 29 w 1673"/>
                <a:gd name="T15" fmla="*/ 765 h 1474"/>
                <a:gd name="T16" fmla="*/ 57 w 1673"/>
                <a:gd name="T17" fmla="*/ 935 h 1474"/>
                <a:gd name="T18" fmla="*/ 0 w 1673"/>
                <a:gd name="T19" fmla="*/ 1049 h 1474"/>
                <a:gd name="T20" fmla="*/ 114 w 1673"/>
                <a:gd name="T21" fmla="*/ 1219 h 1474"/>
                <a:gd name="T22" fmla="*/ 255 w 1673"/>
                <a:gd name="T23" fmla="*/ 1332 h 1474"/>
                <a:gd name="T24" fmla="*/ 255 w 1673"/>
                <a:gd name="T25" fmla="*/ 1417 h 1474"/>
                <a:gd name="T26" fmla="*/ 312 w 1673"/>
                <a:gd name="T27" fmla="*/ 1474 h 1474"/>
                <a:gd name="T28" fmla="*/ 454 w 1673"/>
                <a:gd name="T29" fmla="*/ 1445 h 1474"/>
                <a:gd name="T30" fmla="*/ 624 w 1673"/>
                <a:gd name="T31" fmla="*/ 1360 h 1474"/>
                <a:gd name="T32" fmla="*/ 766 w 1673"/>
                <a:gd name="T33" fmla="*/ 1332 h 1474"/>
                <a:gd name="T34" fmla="*/ 879 w 1673"/>
                <a:gd name="T35" fmla="*/ 1389 h 1474"/>
                <a:gd name="T36" fmla="*/ 1049 w 1673"/>
                <a:gd name="T37" fmla="*/ 1275 h 1474"/>
                <a:gd name="T38" fmla="*/ 1163 w 1673"/>
                <a:gd name="T39" fmla="*/ 1275 h 1474"/>
                <a:gd name="T40" fmla="*/ 1276 w 1673"/>
                <a:gd name="T41" fmla="*/ 1077 h 1474"/>
                <a:gd name="T42" fmla="*/ 1389 w 1673"/>
                <a:gd name="T43" fmla="*/ 964 h 1474"/>
                <a:gd name="T44" fmla="*/ 1446 w 1673"/>
                <a:gd name="T45" fmla="*/ 964 h 1474"/>
                <a:gd name="T46" fmla="*/ 1446 w 1673"/>
                <a:gd name="T47" fmla="*/ 907 h 1474"/>
                <a:gd name="T48" fmla="*/ 1361 w 1673"/>
                <a:gd name="T49" fmla="*/ 822 h 1474"/>
                <a:gd name="T50" fmla="*/ 1361 w 1673"/>
                <a:gd name="T51" fmla="*/ 708 h 1474"/>
                <a:gd name="T52" fmla="*/ 1418 w 1673"/>
                <a:gd name="T53" fmla="*/ 680 h 1474"/>
                <a:gd name="T54" fmla="*/ 1418 w 1673"/>
                <a:gd name="T55" fmla="*/ 623 h 1474"/>
                <a:gd name="T56" fmla="*/ 1474 w 1673"/>
                <a:gd name="T57" fmla="*/ 623 h 1474"/>
                <a:gd name="T58" fmla="*/ 1560 w 1673"/>
                <a:gd name="T59" fmla="*/ 680 h 1474"/>
                <a:gd name="T60" fmla="*/ 1531 w 1673"/>
                <a:gd name="T61" fmla="*/ 567 h 1474"/>
                <a:gd name="T62" fmla="*/ 1588 w 1673"/>
                <a:gd name="T63" fmla="*/ 482 h 1474"/>
                <a:gd name="T64" fmla="*/ 1503 w 1673"/>
                <a:gd name="T65" fmla="*/ 425 h 1474"/>
                <a:gd name="T66" fmla="*/ 1503 w 1673"/>
                <a:gd name="T67" fmla="*/ 283 h 1474"/>
                <a:gd name="T68" fmla="*/ 1588 w 1673"/>
                <a:gd name="T69" fmla="*/ 226 h 1474"/>
                <a:gd name="T70" fmla="*/ 1673 w 1673"/>
                <a:gd name="T71" fmla="*/ 56 h 1474"/>
                <a:gd name="T72" fmla="*/ 1616 w 1673"/>
                <a:gd name="T73" fmla="*/ 0 h 1474"/>
                <a:gd name="T74" fmla="*/ 1588 w 1673"/>
                <a:gd name="T75" fmla="*/ 56 h 1474"/>
                <a:gd name="T76" fmla="*/ 1474 w 1673"/>
                <a:gd name="T77" fmla="*/ 85 h 1474"/>
                <a:gd name="T78" fmla="*/ 1276 w 1673"/>
                <a:gd name="T79" fmla="*/ 170 h 1474"/>
                <a:gd name="T80" fmla="*/ 1248 w 1673"/>
                <a:gd name="T81" fmla="*/ 113 h 1474"/>
                <a:gd name="T82" fmla="*/ 1163 w 1673"/>
                <a:gd name="T83" fmla="*/ 198 h 1474"/>
                <a:gd name="T84" fmla="*/ 993 w 1673"/>
                <a:gd name="T85" fmla="*/ 226 h 1474"/>
                <a:gd name="T86" fmla="*/ 1049 w 1673"/>
                <a:gd name="T87" fmla="*/ 255 h 1474"/>
                <a:gd name="T88" fmla="*/ 879 w 1673"/>
                <a:gd name="T89" fmla="*/ 425 h 1474"/>
                <a:gd name="T90" fmla="*/ 794 w 1673"/>
                <a:gd name="T91" fmla="*/ 425 h 1474"/>
                <a:gd name="T92" fmla="*/ 737 w 1673"/>
                <a:gd name="T93" fmla="*/ 510 h 1474"/>
                <a:gd name="T94" fmla="*/ 681 w 1673"/>
                <a:gd name="T95" fmla="*/ 482 h 1474"/>
                <a:gd name="T96" fmla="*/ 539 w 1673"/>
                <a:gd name="T97" fmla="*/ 48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73" h="1474">
                  <a:moveTo>
                    <a:pt x="539" y="482"/>
                  </a:moveTo>
                  <a:lnTo>
                    <a:pt x="454" y="595"/>
                  </a:lnTo>
                  <a:lnTo>
                    <a:pt x="454" y="652"/>
                  </a:lnTo>
                  <a:lnTo>
                    <a:pt x="284" y="737"/>
                  </a:lnTo>
                  <a:lnTo>
                    <a:pt x="114" y="737"/>
                  </a:lnTo>
                  <a:lnTo>
                    <a:pt x="142" y="680"/>
                  </a:lnTo>
                  <a:lnTo>
                    <a:pt x="57" y="680"/>
                  </a:lnTo>
                  <a:lnTo>
                    <a:pt x="29" y="765"/>
                  </a:lnTo>
                  <a:lnTo>
                    <a:pt x="57" y="935"/>
                  </a:lnTo>
                  <a:lnTo>
                    <a:pt x="0" y="1049"/>
                  </a:lnTo>
                  <a:lnTo>
                    <a:pt x="114" y="1219"/>
                  </a:lnTo>
                  <a:lnTo>
                    <a:pt x="255" y="1332"/>
                  </a:lnTo>
                  <a:lnTo>
                    <a:pt x="255" y="1417"/>
                  </a:lnTo>
                  <a:lnTo>
                    <a:pt x="312" y="1474"/>
                  </a:lnTo>
                  <a:lnTo>
                    <a:pt x="454" y="1445"/>
                  </a:lnTo>
                  <a:lnTo>
                    <a:pt x="624" y="1360"/>
                  </a:lnTo>
                  <a:lnTo>
                    <a:pt x="766" y="1332"/>
                  </a:lnTo>
                  <a:lnTo>
                    <a:pt x="879" y="1389"/>
                  </a:lnTo>
                  <a:lnTo>
                    <a:pt x="1049" y="1275"/>
                  </a:lnTo>
                  <a:lnTo>
                    <a:pt x="1163" y="1275"/>
                  </a:lnTo>
                  <a:lnTo>
                    <a:pt x="1276" y="1077"/>
                  </a:lnTo>
                  <a:lnTo>
                    <a:pt x="1389" y="964"/>
                  </a:lnTo>
                  <a:lnTo>
                    <a:pt x="1446" y="964"/>
                  </a:lnTo>
                  <a:lnTo>
                    <a:pt x="1446" y="907"/>
                  </a:lnTo>
                  <a:lnTo>
                    <a:pt x="1361" y="822"/>
                  </a:lnTo>
                  <a:lnTo>
                    <a:pt x="1361" y="708"/>
                  </a:lnTo>
                  <a:lnTo>
                    <a:pt x="1418" y="680"/>
                  </a:lnTo>
                  <a:lnTo>
                    <a:pt x="1418" y="623"/>
                  </a:lnTo>
                  <a:lnTo>
                    <a:pt x="1474" y="623"/>
                  </a:lnTo>
                  <a:lnTo>
                    <a:pt x="1560" y="680"/>
                  </a:lnTo>
                  <a:lnTo>
                    <a:pt x="1531" y="567"/>
                  </a:lnTo>
                  <a:lnTo>
                    <a:pt x="1588" y="482"/>
                  </a:lnTo>
                  <a:lnTo>
                    <a:pt x="1503" y="425"/>
                  </a:lnTo>
                  <a:lnTo>
                    <a:pt x="1503" y="283"/>
                  </a:lnTo>
                  <a:lnTo>
                    <a:pt x="1588" y="226"/>
                  </a:lnTo>
                  <a:lnTo>
                    <a:pt x="1673" y="56"/>
                  </a:lnTo>
                  <a:lnTo>
                    <a:pt x="1616" y="0"/>
                  </a:lnTo>
                  <a:lnTo>
                    <a:pt x="1588" y="56"/>
                  </a:lnTo>
                  <a:lnTo>
                    <a:pt x="1474" y="85"/>
                  </a:lnTo>
                  <a:lnTo>
                    <a:pt x="1276" y="170"/>
                  </a:lnTo>
                  <a:lnTo>
                    <a:pt x="1248" y="113"/>
                  </a:lnTo>
                  <a:lnTo>
                    <a:pt x="1163" y="198"/>
                  </a:lnTo>
                  <a:lnTo>
                    <a:pt x="993" y="226"/>
                  </a:lnTo>
                  <a:lnTo>
                    <a:pt x="1049" y="255"/>
                  </a:lnTo>
                  <a:lnTo>
                    <a:pt x="879" y="425"/>
                  </a:lnTo>
                  <a:lnTo>
                    <a:pt x="794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539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1" name="Freeform 700"/>
            <p:cNvSpPr>
              <a:spLocks/>
            </p:cNvSpPr>
            <p:nvPr/>
          </p:nvSpPr>
          <p:spPr bwMode="auto">
            <a:xfrm>
              <a:off x="2558" y="132"/>
              <a:ext cx="538" cy="624"/>
            </a:xfrm>
            <a:custGeom>
              <a:avLst/>
              <a:gdLst>
                <a:gd name="T0" fmla="*/ 85 w 538"/>
                <a:gd name="T1" fmla="*/ 426 h 624"/>
                <a:gd name="T2" fmla="*/ 170 w 538"/>
                <a:gd name="T3" fmla="*/ 482 h 624"/>
                <a:gd name="T4" fmla="*/ 255 w 538"/>
                <a:gd name="T5" fmla="*/ 482 h 624"/>
                <a:gd name="T6" fmla="*/ 340 w 538"/>
                <a:gd name="T7" fmla="*/ 397 h 624"/>
                <a:gd name="T8" fmla="*/ 368 w 538"/>
                <a:gd name="T9" fmla="*/ 426 h 624"/>
                <a:gd name="T10" fmla="*/ 340 w 538"/>
                <a:gd name="T11" fmla="*/ 511 h 624"/>
                <a:gd name="T12" fmla="*/ 368 w 538"/>
                <a:gd name="T13" fmla="*/ 539 h 624"/>
                <a:gd name="T14" fmla="*/ 397 w 538"/>
                <a:gd name="T15" fmla="*/ 511 h 624"/>
                <a:gd name="T16" fmla="*/ 425 w 538"/>
                <a:gd name="T17" fmla="*/ 539 h 624"/>
                <a:gd name="T18" fmla="*/ 425 w 538"/>
                <a:gd name="T19" fmla="*/ 624 h 624"/>
                <a:gd name="T20" fmla="*/ 482 w 538"/>
                <a:gd name="T21" fmla="*/ 596 h 624"/>
                <a:gd name="T22" fmla="*/ 453 w 538"/>
                <a:gd name="T23" fmla="*/ 511 h 624"/>
                <a:gd name="T24" fmla="*/ 538 w 538"/>
                <a:gd name="T25" fmla="*/ 397 h 624"/>
                <a:gd name="T26" fmla="*/ 397 w 538"/>
                <a:gd name="T27" fmla="*/ 341 h 624"/>
                <a:gd name="T28" fmla="*/ 425 w 538"/>
                <a:gd name="T29" fmla="*/ 284 h 624"/>
                <a:gd name="T30" fmla="*/ 397 w 538"/>
                <a:gd name="T31" fmla="*/ 227 h 624"/>
                <a:gd name="T32" fmla="*/ 340 w 538"/>
                <a:gd name="T33" fmla="*/ 199 h 624"/>
                <a:gd name="T34" fmla="*/ 368 w 538"/>
                <a:gd name="T35" fmla="*/ 142 h 624"/>
                <a:gd name="T36" fmla="*/ 255 w 538"/>
                <a:gd name="T37" fmla="*/ 142 h 624"/>
                <a:gd name="T38" fmla="*/ 255 w 538"/>
                <a:gd name="T39" fmla="*/ 57 h 624"/>
                <a:gd name="T40" fmla="*/ 170 w 538"/>
                <a:gd name="T41" fmla="*/ 0 h 624"/>
                <a:gd name="T42" fmla="*/ 85 w 538"/>
                <a:gd name="T43" fmla="*/ 170 h 624"/>
                <a:gd name="T44" fmla="*/ 0 w 538"/>
                <a:gd name="T45" fmla="*/ 227 h 624"/>
                <a:gd name="T46" fmla="*/ 0 w 538"/>
                <a:gd name="T47" fmla="*/ 369 h 624"/>
                <a:gd name="T48" fmla="*/ 85 w 538"/>
                <a:gd name="T49" fmla="*/ 426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8" h="624">
                  <a:moveTo>
                    <a:pt x="85" y="426"/>
                  </a:moveTo>
                  <a:lnTo>
                    <a:pt x="170" y="482"/>
                  </a:lnTo>
                  <a:lnTo>
                    <a:pt x="255" y="482"/>
                  </a:lnTo>
                  <a:lnTo>
                    <a:pt x="340" y="397"/>
                  </a:lnTo>
                  <a:lnTo>
                    <a:pt x="368" y="426"/>
                  </a:lnTo>
                  <a:lnTo>
                    <a:pt x="340" y="511"/>
                  </a:lnTo>
                  <a:lnTo>
                    <a:pt x="368" y="539"/>
                  </a:lnTo>
                  <a:lnTo>
                    <a:pt x="397" y="511"/>
                  </a:lnTo>
                  <a:lnTo>
                    <a:pt x="425" y="539"/>
                  </a:lnTo>
                  <a:lnTo>
                    <a:pt x="425" y="624"/>
                  </a:lnTo>
                  <a:lnTo>
                    <a:pt x="482" y="596"/>
                  </a:lnTo>
                  <a:lnTo>
                    <a:pt x="453" y="511"/>
                  </a:lnTo>
                  <a:lnTo>
                    <a:pt x="538" y="397"/>
                  </a:lnTo>
                  <a:lnTo>
                    <a:pt x="397" y="341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199"/>
                  </a:lnTo>
                  <a:lnTo>
                    <a:pt x="368" y="142"/>
                  </a:lnTo>
                  <a:lnTo>
                    <a:pt x="255" y="142"/>
                  </a:lnTo>
                  <a:lnTo>
                    <a:pt x="255" y="57"/>
                  </a:lnTo>
                  <a:lnTo>
                    <a:pt x="170" y="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0" y="369"/>
                  </a:lnTo>
                  <a:lnTo>
                    <a:pt x="85" y="4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2" name="Freeform 702"/>
            <p:cNvSpPr>
              <a:spLocks/>
            </p:cNvSpPr>
            <p:nvPr/>
          </p:nvSpPr>
          <p:spPr bwMode="auto">
            <a:xfrm>
              <a:off x="1821" y="1040"/>
              <a:ext cx="680" cy="907"/>
            </a:xfrm>
            <a:custGeom>
              <a:avLst/>
              <a:gdLst>
                <a:gd name="T0" fmla="*/ 680 w 680"/>
                <a:gd name="T1" fmla="*/ 0 h 907"/>
                <a:gd name="T2" fmla="*/ 623 w 680"/>
                <a:gd name="T3" fmla="*/ 0 h 907"/>
                <a:gd name="T4" fmla="*/ 510 w 680"/>
                <a:gd name="T5" fmla="*/ 113 h 907"/>
                <a:gd name="T6" fmla="*/ 397 w 680"/>
                <a:gd name="T7" fmla="*/ 311 h 907"/>
                <a:gd name="T8" fmla="*/ 283 w 680"/>
                <a:gd name="T9" fmla="*/ 311 h 907"/>
                <a:gd name="T10" fmla="*/ 113 w 680"/>
                <a:gd name="T11" fmla="*/ 425 h 907"/>
                <a:gd name="T12" fmla="*/ 0 w 680"/>
                <a:gd name="T13" fmla="*/ 368 h 907"/>
                <a:gd name="T14" fmla="*/ 56 w 680"/>
                <a:gd name="T15" fmla="*/ 538 h 907"/>
                <a:gd name="T16" fmla="*/ 28 w 680"/>
                <a:gd name="T17" fmla="*/ 595 h 907"/>
                <a:gd name="T18" fmla="*/ 56 w 680"/>
                <a:gd name="T19" fmla="*/ 623 h 907"/>
                <a:gd name="T20" fmla="*/ 28 w 680"/>
                <a:gd name="T21" fmla="*/ 708 h 907"/>
                <a:gd name="T22" fmla="*/ 85 w 680"/>
                <a:gd name="T23" fmla="*/ 793 h 907"/>
                <a:gd name="T24" fmla="*/ 85 w 680"/>
                <a:gd name="T25" fmla="*/ 850 h 907"/>
                <a:gd name="T26" fmla="*/ 255 w 680"/>
                <a:gd name="T27" fmla="*/ 907 h 907"/>
                <a:gd name="T28" fmla="*/ 340 w 680"/>
                <a:gd name="T29" fmla="*/ 850 h 907"/>
                <a:gd name="T30" fmla="*/ 368 w 680"/>
                <a:gd name="T31" fmla="*/ 765 h 907"/>
                <a:gd name="T32" fmla="*/ 425 w 680"/>
                <a:gd name="T33" fmla="*/ 737 h 907"/>
                <a:gd name="T34" fmla="*/ 425 w 680"/>
                <a:gd name="T35" fmla="*/ 680 h 907"/>
                <a:gd name="T36" fmla="*/ 538 w 680"/>
                <a:gd name="T37" fmla="*/ 567 h 907"/>
                <a:gd name="T38" fmla="*/ 538 w 680"/>
                <a:gd name="T39" fmla="*/ 510 h 907"/>
                <a:gd name="T40" fmla="*/ 623 w 680"/>
                <a:gd name="T41" fmla="*/ 510 h 907"/>
                <a:gd name="T42" fmla="*/ 595 w 680"/>
                <a:gd name="T43" fmla="*/ 396 h 907"/>
                <a:gd name="T44" fmla="*/ 538 w 680"/>
                <a:gd name="T45" fmla="*/ 396 h 907"/>
                <a:gd name="T46" fmla="*/ 482 w 680"/>
                <a:gd name="T47" fmla="*/ 311 h 907"/>
                <a:gd name="T48" fmla="*/ 510 w 680"/>
                <a:gd name="T49" fmla="*/ 255 h 907"/>
                <a:gd name="T50" fmla="*/ 595 w 680"/>
                <a:gd name="T51" fmla="*/ 255 h 907"/>
                <a:gd name="T52" fmla="*/ 567 w 680"/>
                <a:gd name="T53" fmla="*/ 198 h 907"/>
                <a:gd name="T54" fmla="*/ 623 w 680"/>
                <a:gd name="T55" fmla="*/ 198 h 907"/>
                <a:gd name="T56" fmla="*/ 680 w 680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907">
                  <a:moveTo>
                    <a:pt x="680" y="0"/>
                  </a:moveTo>
                  <a:lnTo>
                    <a:pt x="623" y="0"/>
                  </a:lnTo>
                  <a:lnTo>
                    <a:pt x="510" y="113"/>
                  </a:lnTo>
                  <a:lnTo>
                    <a:pt x="397" y="311"/>
                  </a:lnTo>
                  <a:lnTo>
                    <a:pt x="283" y="311"/>
                  </a:lnTo>
                  <a:lnTo>
                    <a:pt x="113" y="425"/>
                  </a:lnTo>
                  <a:lnTo>
                    <a:pt x="0" y="368"/>
                  </a:lnTo>
                  <a:lnTo>
                    <a:pt x="56" y="538"/>
                  </a:lnTo>
                  <a:lnTo>
                    <a:pt x="28" y="595"/>
                  </a:lnTo>
                  <a:lnTo>
                    <a:pt x="56" y="623"/>
                  </a:lnTo>
                  <a:lnTo>
                    <a:pt x="28" y="708"/>
                  </a:lnTo>
                  <a:lnTo>
                    <a:pt x="85" y="793"/>
                  </a:lnTo>
                  <a:lnTo>
                    <a:pt x="85" y="850"/>
                  </a:lnTo>
                  <a:lnTo>
                    <a:pt x="255" y="907"/>
                  </a:lnTo>
                  <a:lnTo>
                    <a:pt x="340" y="850"/>
                  </a:lnTo>
                  <a:lnTo>
                    <a:pt x="368" y="765"/>
                  </a:lnTo>
                  <a:lnTo>
                    <a:pt x="425" y="737"/>
                  </a:lnTo>
                  <a:lnTo>
                    <a:pt x="425" y="680"/>
                  </a:lnTo>
                  <a:lnTo>
                    <a:pt x="538" y="567"/>
                  </a:lnTo>
                  <a:lnTo>
                    <a:pt x="538" y="510"/>
                  </a:lnTo>
                  <a:lnTo>
                    <a:pt x="623" y="510"/>
                  </a:lnTo>
                  <a:lnTo>
                    <a:pt x="595" y="396"/>
                  </a:lnTo>
                  <a:lnTo>
                    <a:pt x="538" y="396"/>
                  </a:lnTo>
                  <a:lnTo>
                    <a:pt x="482" y="311"/>
                  </a:lnTo>
                  <a:lnTo>
                    <a:pt x="510" y="255"/>
                  </a:lnTo>
                  <a:lnTo>
                    <a:pt x="595" y="255"/>
                  </a:lnTo>
                  <a:lnTo>
                    <a:pt x="567" y="198"/>
                  </a:lnTo>
                  <a:lnTo>
                    <a:pt x="623" y="198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3" name="Freeform 703"/>
            <p:cNvSpPr>
              <a:spLocks/>
            </p:cNvSpPr>
            <p:nvPr/>
          </p:nvSpPr>
          <p:spPr bwMode="auto">
            <a:xfrm>
              <a:off x="2416" y="529"/>
              <a:ext cx="510" cy="709"/>
            </a:xfrm>
            <a:custGeom>
              <a:avLst/>
              <a:gdLst>
                <a:gd name="T0" fmla="*/ 28 w 510"/>
                <a:gd name="T1" fmla="*/ 709 h 709"/>
                <a:gd name="T2" fmla="*/ 142 w 510"/>
                <a:gd name="T3" fmla="*/ 652 h 709"/>
                <a:gd name="T4" fmla="*/ 170 w 510"/>
                <a:gd name="T5" fmla="*/ 681 h 709"/>
                <a:gd name="T6" fmla="*/ 227 w 510"/>
                <a:gd name="T7" fmla="*/ 539 h 709"/>
                <a:gd name="T8" fmla="*/ 255 w 510"/>
                <a:gd name="T9" fmla="*/ 539 h 709"/>
                <a:gd name="T10" fmla="*/ 312 w 510"/>
                <a:gd name="T11" fmla="*/ 454 h 709"/>
                <a:gd name="T12" fmla="*/ 340 w 510"/>
                <a:gd name="T13" fmla="*/ 454 h 709"/>
                <a:gd name="T14" fmla="*/ 397 w 510"/>
                <a:gd name="T15" fmla="*/ 255 h 709"/>
                <a:gd name="T16" fmla="*/ 454 w 510"/>
                <a:gd name="T17" fmla="*/ 170 h 709"/>
                <a:gd name="T18" fmla="*/ 510 w 510"/>
                <a:gd name="T19" fmla="*/ 170 h 709"/>
                <a:gd name="T20" fmla="*/ 510 w 510"/>
                <a:gd name="T21" fmla="*/ 142 h 709"/>
                <a:gd name="T22" fmla="*/ 482 w 510"/>
                <a:gd name="T23" fmla="*/ 114 h 709"/>
                <a:gd name="T24" fmla="*/ 510 w 510"/>
                <a:gd name="T25" fmla="*/ 29 h 709"/>
                <a:gd name="T26" fmla="*/ 482 w 510"/>
                <a:gd name="T27" fmla="*/ 0 h 709"/>
                <a:gd name="T28" fmla="*/ 397 w 510"/>
                <a:gd name="T29" fmla="*/ 85 h 709"/>
                <a:gd name="T30" fmla="*/ 312 w 510"/>
                <a:gd name="T31" fmla="*/ 85 h 709"/>
                <a:gd name="T32" fmla="*/ 227 w 510"/>
                <a:gd name="T33" fmla="*/ 29 h 709"/>
                <a:gd name="T34" fmla="*/ 170 w 510"/>
                <a:gd name="T35" fmla="*/ 114 h 709"/>
                <a:gd name="T36" fmla="*/ 199 w 510"/>
                <a:gd name="T37" fmla="*/ 227 h 709"/>
                <a:gd name="T38" fmla="*/ 113 w 510"/>
                <a:gd name="T39" fmla="*/ 170 h 709"/>
                <a:gd name="T40" fmla="*/ 57 w 510"/>
                <a:gd name="T41" fmla="*/ 170 h 709"/>
                <a:gd name="T42" fmla="*/ 57 w 510"/>
                <a:gd name="T43" fmla="*/ 227 h 709"/>
                <a:gd name="T44" fmla="*/ 0 w 510"/>
                <a:gd name="T45" fmla="*/ 255 h 709"/>
                <a:gd name="T46" fmla="*/ 0 w 510"/>
                <a:gd name="T47" fmla="*/ 369 h 709"/>
                <a:gd name="T48" fmla="*/ 85 w 510"/>
                <a:gd name="T49" fmla="*/ 454 h 709"/>
                <a:gd name="T50" fmla="*/ 85 w 510"/>
                <a:gd name="T51" fmla="*/ 511 h 709"/>
                <a:gd name="T52" fmla="*/ 28 w 510"/>
                <a:gd name="T53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09">
                  <a:moveTo>
                    <a:pt x="28" y="709"/>
                  </a:moveTo>
                  <a:lnTo>
                    <a:pt x="142" y="652"/>
                  </a:lnTo>
                  <a:lnTo>
                    <a:pt x="170" y="681"/>
                  </a:lnTo>
                  <a:lnTo>
                    <a:pt x="227" y="539"/>
                  </a:lnTo>
                  <a:lnTo>
                    <a:pt x="255" y="539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97" y="255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82" y="114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397" y="85"/>
                  </a:lnTo>
                  <a:lnTo>
                    <a:pt x="312" y="85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22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69"/>
                  </a:lnTo>
                  <a:lnTo>
                    <a:pt x="85" y="454"/>
                  </a:lnTo>
                  <a:lnTo>
                    <a:pt x="85" y="511"/>
                  </a:lnTo>
                  <a:lnTo>
                    <a:pt x="28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" name="Freeform 705"/>
            <p:cNvSpPr>
              <a:spLocks/>
            </p:cNvSpPr>
            <p:nvPr/>
          </p:nvSpPr>
          <p:spPr bwMode="auto">
            <a:xfrm>
              <a:off x="2246" y="1068"/>
              <a:ext cx="737" cy="794"/>
            </a:xfrm>
            <a:custGeom>
              <a:avLst/>
              <a:gdLst>
                <a:gd name="T0" fmla="*/ 0 w 737"/>
                <a:gd name="T1" fmla="*/ 709 h 794"/>
                <a:gd name="T2" fmla="*/ 0 w 737"/>
                <a:gd name="T3" fmla="*/ 652 h 794"/>
                <a:gd name="T4" fmla="*/ 113 w 737"/>
                <a:gd name="T5" fmla="*/ 539 h 794"/>
                <a:gd name="T6" fmla="*/ 113 w 737"/>
                <a:gd name="T7" fmla="*/ 482 h 794"/>
                <a:gd name="T8" fmla="*/ 198 w 737"/>
                <a:gd name="T9" fmla="*/ 482 h 794"/>
                <a:gd name="T10" fmla="*/ 170 w 737"/>
                <a:gd name="T11" fmla="*/ 368 h 794"/>
                <a:gd name="T12" fmla="*/ 113 w 737"/>
                <a:gd name="T13" fmla="*/ 368 h 794"/>
                <a:gd name="T14" fmla="*/ 57 w 737"/>
                <a:gd name="T15" fmla="*/ 283 h 794"/>
                <a:gd name="T16" fmla="*/ 85 w 737"/>
                <a:gd name="T17" fmla="*/ 227 h 794"/>
                <a:gd name="T18" fmla="*/ 170 w 737"/>
                <a:gd name="T19" fmla="*/ 227 h 794"/>
                <a:gd name="T20" fmla="*/ 198 w 737"/>
                <a:gd name="T21" fmla="*/ 198 h 794"/>
                <a:gd name="T22" fmla="*/ 283 w 737"/>
                <a:gd name="T23" fmla="*/ 227 h 794"/>
                <a:gd name="T24" fmla="*/ 312 w 737"/>
                <a:gd name="T25" fmla="*/ 340 h 794"/>
                <a:gd name="T26" fmla="*/ 340 w 737"/>
                <a:gd name="T27" fmla="*/ 340 h 794"/>
                <a:gd name="T28" fmla="*/ 397 w 737"/>
                <a:gd name="T29" fmla="*/ 283 h 794"/>
                <a:gd name="T30" fmla="*/ 369 w 737"/>
                <a:gd name="T31" fmla="*/ 255 h 794"/>
                <a:gd name="T32" fmla="*/ 340 w 737"/>
                <a:gd name="T33" fmla="*/ 255 h 794"/>
                <a:gd name="T34" fmla="*/ 369 w 737"/>
                <a:gd name="T35" fmla="*/ 198 h 794"/>
                <a:gd name="T36" fmla="*/ 454 w 737"/>
                <a:gd name="T37" fmla="*/ 170 h 794"/>
                <a:gd name="T38" fmla="*/ 482 w 737"/>
                <a:gd name="T39" fmla="*/ 142 h 794"/>
                <a:gd name="T40" fmla="*/ 454 w 737"/>
                <a:gd name="T41" fmla="*/ 85 h 794"/>
                <a:gd name="T42" fmla="*/ 510 w 737"/>
                <a:gd name="T43" fmla="*/ 85 h 794"/>
                <a:gd name="T44" fmla="*/ 595 w 737"/>
                <a:gd name="T45" fmla="*/ 0 h 794"/>
                <a:gd name="T46" fmla="*/ 595 w 737"/>
                <a:gd name="T47" fmla="*/ 28 h 794"/>
                <a:gd name="T48" fmla="*/ 595 w 737"/>
                <a:gd name="T49" fmla="*/ 85 h 794"/>
                <a:gd name="T50" fmla="*/ 567 w 737"/>
                <a:gd name="T51" fmla="*/ 85 h 794"/>
                <a:gd name="T52" fmla="*/ 595 w 737"/>
                <a:gd name="T53" fmla="*/ 142 h 794"/>
                <a:gd name="T54" fmla="*/ 567 w 737"/>
                <a:gd name="T55" fmla="*/ 170 h 794"/>
                <a:gd name="T56" fmla="*/ 652 w 737"/>
                <a:gd name="T57" fmla="*/ 170 h 794"/>
                <a:gd name="T58" fmla="*/ 652 w 737"/>
                <a:gd name="T59" fmla="*/ 198 h 794"/>
                <a:gd name="T60" fmla="*/ 680 w 737"/>
                <a:gd name="T61" fmla="*/ 227 h 794"/>
                <a:gd name="T62" fmla="*/ 624 w 737"/>
                <a:gd name="T63" fmla="*/ 255 h 794"/>
                <a:gd name="T64" fmla="*/ 567 w 737"/>
                <a:gd name="T65" fmla="*/ 255 h 794"/>
                <a:gd name="T66" fmla="*/ 567 w 737"/>
                <a:gd name="T67" fmla="*/ 227 h 794"/>
                <a:gd name="T68" fmla="*/ 510 w 737"/>
                <a:gd name="T69" fmla="*/ 227 h 794"/>
                <a:gd name="T70" fmla="*/ 510 w 737"/>
                <a:gd name="T71" fmla="*/ 283 h 794"/>
                <a:gd name="T72" fmla="*/ 539 w 737"/>
                <a:gd name="T73" fmla="*/ 368 h 794"/>
                <a:gd name="T74" fmla="*/ 652 w 737"/>
                <a:gd name="T75" fmla="*/ 368 h 794"/>
                <a:gd name="T76" fmla="*/ 680 w 737"/>
                <a:gd name="T77" fmla="*/ 425 h 794"/>
                <a:gd name="T78" fmla="*/ 737 w 737"/>
                <a:gd name="T79" fmla="*/ 482 h 794"/>
                <a:gd name="T80" fmla="*/ 737 w 737"/>
                <a:gd name="T81" fmla="*/ 539 h 794"/>
                <a:gd name="T82" fmla="*/ 709 w 737"/>
                <a:gd name="T83" fmla="*/ 595 h 794"/>
                <a:gd name="T84" fmla="*/ 652 w 737"/>
                <a:gd name="T85" fmla="*/ 595 h 794"/>
                <a:gd name="T86" fmla="*/ 567 w 737"/>
                <a:gd name="T87" fmla="*/ 482 h 794"/>
                <a:gd name="T88" fmla="*/ 539 w 737"/>
                <a:gd name="T89" fmla="*/ 510 h 794"/>
                <a:gd name="T90" fmla="*/ 482 w 737"/>
                <a:gd name="T91" fmla="*/ 482 h 794"/>
                <a:gd name="T92" fmla="*/ 425 w 737"/>
                <a:gd name="T93" fmla="*/ 595 h 794"/>
                <a:gd name="T94" fmla="*/ 340 w 737"/>
                <a:gd name="T95" fmla="*/ 595 h 794"/>
                <a:gd name="T96" fmla="*/ 340 w 737"/>
                <a:gd name="T97" fmla="*/ 652 h 794"/>
                <a:gd name="T98" fmla="*/ 283 w 737"/>
                <a:gd name="T99" fmla="*/ 709 h 794"/>
                <a:gd name="T100" fmla="*/ 283 w 737"/>
                <a:gd name="T101" fmla="*/ 765 h 794"/>
                <a:gd name="T102" fmla="*/ 170 w 737"/>
                <a:gd name="T103" fmla="*/ 794 h 794"/>
                <a:gd name="T104" fmla="*/ 113 w 737"/>
                <a:gd name="T105" fmla="*/ 794 h 794"/>
                <a:gd name="T106" fmla="*/ 85 w 737"/>
                <a:gd name="T107" fmla="*/ 737 h 794"/>
                <a:gd name="T108" fmla="*/ 0 w 737"/>
                <a:gd name="T109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7" h="794">
                  <a:moveTo>
                    <a:pt x="0" y="709"/>
                  </a:moveTo>
                  <a:lnTo>
                    <a:pt x="0" y="652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70" y="368"/>
                  </a:lnTo>
                  <a:lnTo>
                    <a:pt x="113" y="368"/>
                  </a:lnTo>
                  <a:lnTo>
                    <a:pt x="57" y="283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98" y="198"/>
                  </a:lnTo>
                  <a:lnTo>
                    <a:pt x="283" y="227"/>
                  </a:lnTo>
                  <a:lnTo>
                    <a:pt x="312" y="34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69" y="255"/>
                  </a:lnTo>
                  <a:lnTo>
                    <a:pt x="340" y="255"/>
                  </a:lnTo>
                  <a:lnTo>
                    <a:pt x="369" y="198"/>
                  </a:lnTo>
                  <a:lnTo>
                    <a:pt x="454" y="170"/>
                  </a:lnTo>
                  <a:lnTo>
                    <a:pt x="482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95" y="0"/>
                  </a:lnTo>
                  <a:lnTo>
                    <a:pt x="595" y="28"/>
                  </a:lnTo>
                  <a:lnTo>
                    <a:pt x="595" y="85"/>
                  </a:lnTo>
                  <a:lnTo>
                    <a:pt x="567" y="85"/>
                  </a:lnTo>
                  <a:lnTo>
                    <a:pt x="595" y="142"/>
                  </a:lnTo>
                  <a:lnTo>
                    <a:pt x="567" y="170"/>
                  </a:lnTo>
                  <a:lnTo>
                    <a:pt x="652" y="170"/>
                  </a:lnTo>
                  <a:lnTo>
                    <a:pt x="652" y="198"/>
                  </a:lnTo>
                  <a:lnTo>
                    <a:pt x="680" y="227"/>
                  </a:lnTo>
                  <a:lnTo>
                    <a:pt x="624" y="255"/>
                  </a:lnTo>
                  <a:lnTo>
                    <a:pt x="567" y="255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3"/>
                  </a:lnTo>
                  <a:lnTo>
                    <a:pt x="539" y="368"/>
                  </a:lnTo>
                  <a:lnTo>
                    <a:pt x="652" y="368"/>
                  </a:lnTo>
                  <a:lnTo>
                    <a:pt x="680" y="425"/>
                  </a:lnTo>
                  <a:lnTo>
                    <a:pt x="737" y="482"/>
                  </a:lnTo>
                  <a:lnTo>
                    <a:pt x="737" y="539"/>
                  </a:lnTo>
                  <a:lnTo>
                    <a:pt x="709" y="595"/>
                  </a:lnTo>
                  <a:lnTo>
                    <a:pt x="652" y="595"/>
                  </a:lnTo>
                  <a:lnTo>
                    <a:pt x="567" y="482"/>
                  </a:lnTo>
                  <a:lnTo>
                    <a:pt x="539" y="510"/>
                  </a:lnTo>
                  <a:lnTo>
                    <a:pt x="482" y="482"/>
                  </a:lnTo>
                  <a:lnTo>
                    <a:pt x="425" y="595"/>
                  </a:lnTo>
                  <a:lnTo>
                    <a:pt x="340" y="595"/>
                  </a:lnTo>
                  <a:lnTo>
                    <a:pt x="340" y="652"/>
                  </a:lnTo>
                  <a:lnTo>
                    <a:pt x="283" y="709"/>
                  </a:lnTo>
                  <a:lnTo>
                    <a:pt x="283" y="765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85" y="737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5" name="Freeform 706"/>
            <p:cNvSpPr>
              <a:spLocks/>
            </p:cNvSpPr>
            <p:nvPr/>
          </p:nvSpPr>
          <p:spPr bwMode="auto">
            <a:xfrm>
              <a:off x="5931" y="5320"/>
              <a:ext cx="454" cy="652"/>
            </a:xfrm>
            <a:custGeom>
              <a:avLst/>
              <a:gdLst>
                <a:gd name="T0" fmla="*/ 341 w 454"/>
                <a:gd name="T1" fmla="*/ 29 h 652"/>
                <a:gd name="T2" fmla="*/ 199 w 454"/>
                <a:gd name="T3" fmla="*/ 0 h 652"/>
                <a:gd name="T4" fmla="*/ 85 w 454"/>
                <a:gd name="T5" fmla="*/ 85 h 652"/>
                <a:gd name="T6" fmla="*/ 29 w 454"/>
                <a:gd name="T7" fmla="*/ 85 h 652"/>
                <a:gd name="T8" fmla="*/ 0 w 454"/>
                <a:gd name="T9" fmla="*/ 142 h 652"/>
                <a:gd name="T10" fmla="*/ 85 w 454"/>
                <a:gd name="T11" fmla="*/ 142 h 652"/>
                <a:gd name="T12" fmla="*/ 85 w 454"/>
                <a:gd name="T13" fmla="*/ 227 h 652"/>
                <a:gd name="T14" fmla="*/ 142 w 454"/>
                <a:gd name="T15" fmla="*/ 227 h 652"/>
                <a:gd name="T16" fmla="*/ 114 w 454"/>
                <a:gd name="T17" fmla="*/ 341 h 652"/>
                <a:gd name="T18" fmla="*/ 85 w 454"/>
                <a:gd name="T19" fmla="*/ 397 h 652"/>
                <a:gd name="T20" fmla="*/ 114 w 454"/>
                <a:gd name="T21" fmla="*/ 454 h 652"/>
                <a:gd name="T22" fmla="*/ 171 w 454"/>
                <a:gd name="T23" fmla="*/ 511 h 652"/>
                <a:gd name="T24" fmla="*/ 171 w 454"/>
                <a:gd name="T25" fmla="*/ 596 h 652"/>
                <a:gd name="T26" fmla="*/ 227 w 454"/>
                <a:gd name="T27" fmla="*/ 624 h 652"/>
                <a:gd name="T28" fmla="*/ 227 w 454"/>
                <a:gd name="T29" fmla="*/ 567 h 652"/>
                <a:gd name="T30" fmla="*/ 284 w 454"/>
                <a:gd name="T31" fmla="*/ 596 h 652"/>
                <a:gd name="T32" fmla="*/ 284 w 454"/>
                <a:gd name="T33" fmla="*/ 624 h 652"/>
                <a:gd name="T34" fmla="*/ 341 w 454"/>
                <a:gd name="T35" fmla="*/ 652 h 652"/>
                <a:gd name="T36" fmla="*/ 369 w 454"/>
                <a:gd name="T37" fmla="*/ 596 h 652"/>
                <a:gd name="T38" fmla="*/ 426 w 454"/>
                <a:gd name="T39" fmla="*/ 567 h 652"/>
                <a:gd name="T40" fmla="*/ 426 w 454"/>
                <a:gd name="T41" fmla="*/ 482 h 652"/>
                <a:gd name="T42" fmla="*/ 454 w 454"/>
                <a:gd name="T43" fmla="*/ 482 h 652"/>
                <a:gd name="T44" fmla="*/ 397 w 454"/>
                <a:gd name="T45" fmla="*/ 369 h 652"/>
                <a:gd name="T46" fmla="*/ 369 w 454"/>
                <a:gd name="T47" fmla="*/ 369 h 652"/>
                <a:gd name="T48" fmla="*/ 397 w 454"/>
                <a:gd name="T49" fmla="*/ 255 h 652"/>
                <a:gd name="T50" fmla="*/ 341 w 454"/>
                <a:gd name="T51" fmla="*/ 227 h 652"/>
                <a:gd name="T52" fmla="*/ 312 w 454"/>
                <a:gd name="T53" fmla="*/ 142 h 652"/>
                <a:gd name="T54" fmla="*/ 284 w 454"/>
                <a:gd name="T55" fmla="*/ 142 h 652"/>
                <a:gd name="T56" fmla="*/ 312 w 454"/>
                <a:gd name="T57" fmla="*/ 57 h 652"/>
                <a:gd name="T58" fmla="*/ 341 w 454"/>
                <a:gd name="T59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652">
                  <a:moveTo>
                    <a:pt x="341" y="29"/>
                  </a:moveTo>
                  <a:lnTo>
                    <a:pt x="199" y="0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14" y="341"/>
                  </a:lnTo>
                  <a:lnTo>
                    <a:pt x="85" y="397"/>
                  </a:lnTo>
                  <a:lnTo>
                    <a:pt x="114" y="454"/>
                  </a:lnTo>
                  <a:lnTo>
                    <a:pt x="171" y="511"/>
                  </a:lnTo>
                  <a:lnTo>
                    <a:pt x="171" y="596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4" y="596"/>
                  </a:lnTo>
                  <a:lnTo>
                    <a:pt x="284" y="624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26" y="567"/>
                  </a:lnTo>
                  <a:lnTo>
                    <a:pt x="426" y="482"/>
                  </a:lnTo>
                  <a:lnTo>
                    <a:pt x="454" y="482"/>
                  </a:lnTo>
                  <a:lnTo>
                    <a:pt x="397" y="369"/>
                  </a:lnTo>
                  <a:lnTo>
                    <a:pt x="369" y="369"/>
                  </a:lnTo>
                  <a:lnTo>
                    <a:pt x="397" y="255"/>
                  </a:lnTo>
                  <a:lnTo>
                    <a:pt x="341" y="227"/>
                  </a:lnTo>
                  <a:lnTo>
                    <a:pt x="312" y="142"/>
                  </a:lnTo>
                  <a:lnTo>
                    <a:pt x="284" y="142"/>
                  </a:lnTo>
                  <a:lnTo>
                    <a:pt x="312" y="57"/>
                  </a:lnTo>
                  <a:lnTo>
                    <a:pt x="341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6" name="Freeform 709"/>
            <p:cNvSpPr>
              <a:spLocks/>
            </p:cNvSpPr>
            <p:nvPr/>
          </p:nvSpPr>
          <p:spPr bwMode="auto">
            <a:xfrm>
              <a:off x="4656" y="4838"/>
              <a:ext cx="198" cy="142"/>
            </a:xfrm>
            <a:custGeom>
              <a:avLst/>
              <a:gdLst>
                <a:gd name="T0" fmla="*/ 85 w 198"/>
                <a:gd name="T1" fmla="*/ 142 h 142"/>
                <a:gd name="T2" fmla="*/ 56 w 198"/>
                <a:gd name="T3" fmla="*/ 85 h 142"/>
                <a:gd name="T4" fmla="*/ 0 w 198"/>
                <a:gd name="T5" fmla="*/ 57 h 142"/>
                <a:gd name="T6" fmla="*/ 56 w 198"/>
                <a:gd name="T7" fmla="*/ 0 h 142"/>
                <a:gd name="T8" fmla="*/ 113 w 198"/>
                <a:gd name="T9" fmla="*/ 0 h 142"/>
                <a:gd name="T10" fmla="*/ 198 w 198"/>
                <a:gd name="T11" fmla="*/ 29 h 142"/>
                <a:gd name="T12" fmla="*/ 170 w 198"/>
                <a:gd name="T13" fmla="*/ 85 h 142"/>
                <a:gd name="T14" fmla="*/ 85 w 198"/>
                <a:gd name="T1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42">
                  <a:moveTo>
                    <a:pt x="85" y="142"/>
                  </a:move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98" y="29"/>
                  </a:lnTo>
                  <a:lnTo>
                    <a:pt x="170" y="85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7" name="Freeform 710"/>
            <p:cNvSpPr>
              <a:spLocks/>
            </p:cNvSpPr>
            <p:nvPr/>
          </p:nvSpPr>
          <p:spPr bwMode="auto">
            <a:xfrm>
              <a:off x="4741" y="4923"/>
              <a:ext cx="312" cy="397"/>
            </a:xfrm>
            <a:custGeom>
              <a:avLst/>
              <a:gdLst>
                <a:gd name="T0" fmla="*/ 0 w 312"/>
                <a:gd name="T1" fmla="*/ 57 h 397"/>
                <a:gd name="T2" fmla="*/ 85 w 312"/>
                <a:gd name="T3" fmla="*/ 0 h 397"/>
                <a:gd name="T4" fmla="*/ 141 w 312"/>
                <a:gd name="T5" fmla="*/ 29 h 397"/>
                <a:gd name="T6" fmla="*/ 141 w 312"/>
                <a:gd name="T7" fmla="*/ 85 h 397"/>
                <a:gd name="T8" fmla="*/ 227 w 312"/>
                <a:gd name="T9" fmla="*/ 114 h 397"/>
                <a:gd name="T10" fmla="*/ 312 w 312"/>
                <a:gd name="T11" fmla="*/ 171 h 397"/>
                <a:gd name="T12" fmla="*/ 312 w 312"/>
                <a:gd name="T13" fmla="*/ 256 h 397"/>
                <a:gd name="T14" fmla="*/ 227 w 312"/>
                <a:gd name="T15" fmla="*/ 256 h 397"/>
                <a:gd name="T16" fmla="*/ 170 w 312"/>
                <a:gd name="T17" fmla="*/ 312 h 397"/>
                <a:gd name="T18" fmla="*/ 170 w 312"/>
                <a:gd name="T19" fmla="*/ 397 h 397"/>
                <a:gd name="T20" fmla="*/ 113 w 312"/>
                <a:gd name="T21" fmla="*/ 312 h 397"/>
                <a:gd name="T22" fmla="*/ 141 w 312"/>
                <a:gd name="T23" fmla="*/ 284 h 397"/>
                <a:gd name="T24" fmla="*/ 85 w 312"/>
                <a:gd name="T25" fmla="*/ 227 h 397"/>
                <a:gd name="T26" fmla="*/ 56 w 312"/>
                <a:gd name="T27" fmla="*/ 284 h 397"/>
                <a:gd name="T28" fmla="*/ 28 w 312"/>
                <a:gd name="T29" fmla="*/ 199 h 397"/>
                <a:gd name="T30" fmla="*/ 28 w 312"/>
                <a:gd name="T31" fmla="*/ 142 h 397"/>
                <a:gd name="T32" fmla="*/ 0 w 312"/>
                <a:gd name="T33" fmla="*/ 114 h 397"/>
                <a:gd name="T34" fmla="*/ 0 w 312"/>
                <a:gd name="T3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397">
                  <a:moveTo>
                    <a:pt x="0" y="57"/>
                  </a:moveTo>
                  <a:lnTo>
                    <a:pt x="85" y="0"/>
                  </a:lnTo>
                  <a:lnTo>
                    <a:pt x="141" y="29"/>
                  </a:lnTo>
                  <a:lnTo>
                    <a:pt x="141" y="85"/>
                  </a:lnTo>
                  <a:lnTo>
                    <a:pt x="227" y="114"/>
                  </a:lnTo>
                  <a:lnTo>
                    <a:pt x="312" y="171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170" y="312"/>
                  </a:lnTo>
                  <a:lnTo>
                    <a:pt x="170" y="397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85" y="227"/>
                  </a:lnTo>
                  <a:lnTo>
                    <a:pt x="56" y="284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8" name="Freeform 711"/>
            <p:cNvSpPr>
              <a:spLocks/>
            </p:cNvSpPr>
            <p:nvPr/>
          </p:nvSpPr>
          <p:spPr bwMode="auto">
            <a:xfrm>
              <a:off x="4911" y="5179"/>
              <a:ext cx="368" cy="538"/>
            </a:xfrm>
            <a:custGeom>
              <a:avLst/>
              <a:gdLst>
                <a:gd name="T0" fmla="*/ 0 w 368"/>
                <a:gd name="T1" fmla="*/ 141 h 538"/>
                <a:gd name="T2" fmla="*/ 0 w 368"/>
                <a:gd name="T3" fmla="*/ 56 h 538"/>
                <a:gd name="T4" fmla="*/ 57 w 368"/>
                <a:gd name="T5" fmla="*/ 0 h 538"/>
                <a:gd name="T6" fmla="*/ 113 w 368"/>
                <a:gd name="T7" fmla="*/ 0 h 538"/>
                <a:gd name="T8" fmla="*/ 142 w 368"/>
                <a:gd name="T9" fmla="*/ 0 h 538"/>
                <a:gd name="T10" fmla="*/ 198 w 368"/>
                <a:gd name="T11" fmla="*/ 85 h 538"/>
                <a:gd name="T12" fmla="*/ 283 w 368"/>
                <a:gd name="T13" fmla="*/ 85 h 538"/>
                <a:gd name="T14" fmla="*/ 312 w 368"/>
                <a:gd name="T15" fmla="*/ 141 h 538"/>
                <a:gd name="T16" fmla="*/ 368 w 368"/>
                <a:gd name="T17" fmla="*/ 198 h 538"/>
                <a:gd name="T18" fmla="*/ 368 w 368"/>
                <a:gd name="T19" fmla="*/ 255 h 538"/>
                <a:gd name="T20" fmla="*/ 340 w 368"/>
                <a:gd name="T21" fmla="*/ 283 h 538"/>
                <a:gd name="T22" fmla="*/ 368 w 368"/>
                <a:gd name="T23" fmla="*/ 311 h 538"/>
                <a:gd name="T24" fmla="*/ 340 w 368"/>
                <a:gd name="T25" fmla="*/ 368 h 538"/>
                <a:gd name="T26" fmla="*/ 312 w 368"/>
                <a:gd name="T27" fmla="*/ 311 h 538"/>
                <a:gd name="T28" fmla="*/ 283 w 368"/>
                <a:gd name="T29" fmla="*/ 396 h 538"/>
                <a:gd name="T30" fmla="*/ 170 w 368"/>
                <a:gd name="T31" fmla="*/ 368 h 538"/>
                <a:gd name="T32" fmla="*/ 142 w 368"/>
                <a:gd name="T33" fmla="*/ 482 h 538"/>
                <a:gd name="T34" fmla="*/ 85 w 368"/>
                <a:gd name="T35" fmla="*/ 510 h 538"/>
                <a:gd name="T36" fmla="*/ 57 w 368"/>
                <a:gd name="T37" fmla="*/ 538 h 538"/>
                <a:gd name="T38" fmla="*/ 28 w 368"/>
                <a:gd name="T39" fmla="*/ 396 h 538"/>
                <a:gd name="T40" fmla="*/ 113 w 368"/>
                <a:gd name="T41" fmla="*/ 340 h 538"/>
                <a:gd name="T42" fmla="*/ 113 w 368"/>
                <a:gd name="T43" fmla="*/ 255 h 538"/>
                <a:gd name="T44" fmla="*/ 57 w 368"/>
                <a:gd name="T45" fmla="*/ 198 h 538"/>
                <a:gd name="T46" fmla="*/ 57 w 368"/>
                <a:gd name="T47" fmla="*/ 141 h 538"/>
                <a:gd name="T48" fmla="*/ 0 w 368"/>
                <a:gd name="T49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538">
                  <a:moveTo>
                    <a:pt x="0" y="141"/>
                  </a:moveTo>
                  <a:lnTo>
                    <a:pt x="0" y="56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42" y="0"/>
                  </a:lnTo>
                  <a:lnTo>
                    <a:pt x="198" y="85"/>
                  </a:lnTo>
                  <a:lnTo>
                    <a:pt x="283" y="85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368" y="255"/>
                  </a:lnTo>
                  <a:lnTo>
                    <a:pt x="340" y="283"/>
                  </a:lnTo>
                  <a:lnTo>
                    <a:pt x="368" y="311"/>
                  </a:lnTo>
                  <a:lnTo>
                    <a:pt x="340" y="368"/>
                  </a:lnTo>
                  <a:lnTo>
                    <a:pt x="312" y="311"/>
                  </a:lnTo>
                  <a:lnTo>
                    <a:pt x="283" y="396"/>
                  </a:lnTo>
                  <a:lnTo>
                    <a:pt x="170" y="368"/>
                  </a:lnTo>
                  <a:lnTo>
                    <a:pt x="142" y="482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28" y="396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57" y="198"/>
                  </a:lnTo>
                  <a:lnTo>
                    <a:pt x="57" y="141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9" name="Freeform 712"/>
            <p:cNvSpPr>
              <a:spLocks/>
            </p:cNvSpPr>
            <p:nvPr/>
          </p:nvSpPr>
          <p:spPr bwMode="auto">
            <a:xfrm>
              <a:off x="4968" y="5490"/>
              <a:ext cx="340" cy="369"/>
            </a:xfrm>
            <a:custGeom>
              <a:avLst/>
              <a:gdLst>
                <a:gd name="T0" fmla="*/ 0 w 340"/>
                <a:gd name="T1" fmla="*/ 227 h 369"/>
                <a:gd name="T2" fmla="*/ 28 w 340"/>
                <a:gd name="T3" fmla="*/ 199 h 369"/>
                <a:gd name="T4" fmla="*/ 85 w 340"/>
                <a:gd name="T5" fmla="*/ 171 h 369"/>
                <a:gd name="T6" fmla="*/ 113 w 340"/>
                <a:gd name="T7" fmla="*/ 57 h 369"/>
                <a:gd name="T8" fmla="*/ 226 w 340"/>
                <a:gd name="T9" fmla="*/ 85 h 369"/>
                <a:gd name="T10" fmla="*/ 255 w 340"/>
                <a:gd name="T11" fmla="*/ 0 h 369"/>
                <a:gd name="T12" fmla="*/ 283 w 340"/>
                <a:gd name="T13" fmla="*/ 57 h 369"/>
                <a:gd name="T14" fmla="*/ 311 w 340"/>
                <a:gd name="T15" fmla="*/ 0 h 369"/>
                <a:gd name="T16" fmla="*/ 311 w 340"/>
                <a:gd name="T17" fmla="*/ 114 h 369"/>
                <a:gd name="T18" fmla="*/ 340 w 340"/>
                <a:gd name="T19" fmla="*/ 171 h 369"/>
                <a:gd name="T20" fmla="*/ 311 w 340"/>
                <a:gd name="T21" fmla="*/ 227 h 369"/>
                <a:gd name="T22" fmla="*/ 226 w 340"/>
                <a:gd name="T23" fmla="*/ 227 h 369"/>
                <a:gd name="T24" fmla="*/ 170 w 340"/>
                <a:gd name="T25" fmla="*/ 284 h 369"/>
                <a:gd name="T26" fmla="*/ 226 w 340"/>
                <a:gd name="T27" fmla="*/ 312 h 369"/>
                <a:gd name="T28" fmla="*/ 255 w 340"/>
                <a:gd name="T29" fmla="*/ 284 h 369"/>
                <a:gd name="T30" fmla="*/ 283 w 340"/>
                <a:gd name="T31" fmla="*/ 312 h 369"/>
                <a:gd name="T32" fmla="*/ 198 w 340"/>
                <a:gd name="T33" fmla="*/ 369 h 369"/>
                <a:gd name="T34" fmla="*/ 85 w 340"/>
                <a:gd name="T35" fmla="*/ 369 h 369"/>
                <a:gd name="T36" fmla="*/ 113 w 340"/>
                <a:gd name="T37" fmla="*/ 312 h 369"/>
                <a:gd name="T38" fmla="*/ 56 w 340"/>
                <a:gd name="T39" fmla="*/ 256 h 369"/>
                <a:gd name="T40" fmla="*/ 0 w 340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369">
                  <a:moveTo>
                    <a:pt x="0" y="227"/>
                  </a:moveTo>
                  <a:lnTo>
                    <a:pt x="28" y="199"/>
                  </a:lnTo>
                  <a:lnTo>
                    <a:pt x="85" y="171"/>
                  </a:lnTo>
                  <a:lnTo>
                    <a:pt x="113" y="57"/>
                  </a:lnTo>
                  <a:lnTo>
                    <a:pt x="226" y="85"/>
                  </a:lnTo>
                  <a:lnTo>
                    <a:pt x="255" y="0"/>
                  </a:lnTo>
                  <a:lnTo>
                    <a:pt x="283" y="57"/>
                  </a:lnTo>
                  <a:lnTo>
                    <a:pt x="311" y="0"/>
                  </a:lnTo>
                  <a:lnTo>
                    <a:pt x="311" y="114"/>
                  </a:lnTo>
                  <a:lnTo>
                    <a:pt x="340" y="171"/>
                  </a:lnTo>
                  <a:lnTo>
                    <a:pt x="311" y="227"/>
                  </a:lnTo>
                  <a:lnTo>
                    <a:pt x="226" y="227"/>
                  </a:lnTo>
                  <a:lnTo>
                    <a:pt x="170" y="284"/>
                  </a:lnTo>
                  <a:lnTo>
                    <a:pt x="226" y="312"/>
                  </a:lnTo>
                  <a:lnTo>
                    <a:pt x="255" y="284"/>
                  </a:lnTo>
                  <a:lnTo>
                    <a:pt x="283" y="312"/>
                  </a:lnTo>
                  <a:lnTo>
                    <a:pt x="198" y="369"/>
                  </a:lnTo>
                  <a:lnTo>
                    <a:pt x="85" y="369"/>
                  </a:lnTo>
                  <a:lnTo>
                    <a:pt x="113" y="312"/>
                  </a:lnTo>
                  <a:lnTo>
                    <a:pt x="56" y="256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0" name="Freeform 713"/>
            <p:cNvSpPr>
              <a:spLocks/>
            </p:cNvSpPr>
            <p:nvPr/>
          </p:nvSpPr>
          <p:spPr bwMode="auto">
            <a:xfrm>
              <a:off x="5138" y="5462"/>
              <a:ext cx="680" cy="510"/>
            </a:xfrm>
            <a:custGeom>
              <a:avLst/>
              <a:gdLst>
                <a:gd name="T0" fmla="*/ 28 w 680"/>
                <a:gd name="T1" fmla="*/ 397 h 510"/>
                <a:gd name="T2" fmla="*/ 113 w 680"/>
                <a:gd name="T3" fmla="*/ 340 h 510"/>
                <a:gd name="T4" fmla="*/ 85 w 680"/>
                <a:gd name="T5" fmla="*/ 312 h 510"/>
                <a:gd name="T6" fmla="*/ 56 w 680"/>
                <a:gd name="T7" fmla="*/ 340 h 510"/>
                <a:gd name="T8" fmla="*/ 0 w 680"/>
                <a:gd name="T9" fmla="*/ 312 h 510"/>
                <a:gd name="T10" fmla="*/ 56 w 680"/>
                <a:gd name="T11" fmla="*/ 255 h 510"/>
                <a:gd name="T12" fmla="*/ 141 w 680"/>
                <a:gd name="T13" fmla="*/ 255 h 510"/>
                <a:gd name="T14" fmla="*/ 170 w 680"/>
                <a:gd name="T15" fmla="*/ 199 h 510"/>
                <a:gd name="T16" fmla="*/ 141 w 680"/>
                <a:gd name="T17" fmla="*/ 142 h 510"/>
                <a:gd name="T18" fmla="*/ 141 w 680"/>
                <a:gd name="T19" fmla="*/ 28 h 510"/>
                <a:gd name="T20" fmla="*/ 198 w 680"/>
                <a:gd name="T21" fmla="*/ 57 h 510"/>
                <a:gd name="T22" fmla="*/ 283 w 680"/>
                <a:gd name="T23" fmla="*/ 0 h 510"/>
                <a:gd name="T24" fmla="*/ 368 w 680"/>
                <a:gd name="T25" fmla="*/ 0 h 510"/>
                <a:gd name="T26" fmla="*/ 397 w 680"/>
                <a:gd name="T27" fmla="*/ 28 h 510"/>
                <a:gd name="T28" fmla="*/ 425 w 680"/>
                <a:gd name="T29" fmla="*/ 0 h 510"/>
                <a:gd name="T30" fmla="*/ 482 w 680"/>
                <a:gd name="T31" fmla="*/ 113 h 510"/>
                <a:gd name="T32" fmla="*/ 538 w 680"/>
                <a:gd name="T33" fmla="*/ 170 h 510"/>
                <a:gd name="T34" fmla="*/ 567 w 680"/>
                <a:gd name="T35" fmla="*/ 85 h 510"/>
                <a:gd name="T36" fmla="*/ 595 w 680"/>
                <a:gd name="T37" fmla="*/ 142 h 510"/>
                <a:gd name="T38" fmla="*/ 567 w 680"/>
                <a:gd name="T39" fmla="*/ 199 h 510"/>
                <a:gd name="T40" fmla="*/ 623 w 680"/>
                <a:gd name="T41" fmla="*/ 170 h 510"/>
                <a:gd name="T42" fmla="*/ 595 w 680"/>
                <a:gd name="T43" fmla="*/ 199 h 510"/>
                <a:gd name="T44" fmla="*/ 623 w 680"/>
                <a:gd name="T45" fmla="*/ 199 h 510"/>
                <a:gd name="T46" fmla="*/ 680 w 680"/>
                <a:gd name="T47" fmla="*/ 255 h 510"/>
                <a:gd name="T48" fmla="*/ 652 w 680"/>
                <a:gd name="T49" fmla="*/ 255 h 510"/>
                <a:gd name="T50" fmla="*/ 567 w 680"/>
                <a:gd name="T51" fmla="*/ 369 h 510"/>
                <a:gd name="T52" fmla="*/ 538 w 680"/>
                <a:gd name="T53" fmla="*/ 482 h 510"/>
                <a:gd name="T54" fmla="*/ 510 w 680"/>
                <a:gd name="T55" fmla="*/ 454 h 510"/>
                <a:gd name="T56" fmla="*/ 425 w 680"/>
                <a:gd name="T57" fmla="*/ 482 h 510"/>
                <a:gd name="T58" fmla="*/ 368 w 680"/>
                <a:gd name="T59" fmla="*/ 510 h 510"/>
                <a:gd name="T60" fmla="*/ 255 w 680"/>
                <a:gd name="T61" fmla="*/ 454 h 510"/>
                <a:gd name="T62" fmla="*/ 198 w 680"/>
                <a:gd name="T63" fmla="*/ 482 h 510"/>
                <a:gd name="T64" fmla="*/ 141 w 680"/>
                <a:gd name="T65" fmla="*/ 425 h 510"/>
                <a:gd name="T66" fmla="*/ 113 w 680"/>
                <a:gd name="T67" fmla="*/ 425 h 510"/>
                <a:gd name="T68" fmla="*/ 85 w 680"/>
                <a:gd name="T69" fmla="*/ 397 h 510"/>
                <a:gd name="T70" fmla="*/ 28 w 680"/>
                <a:gd name="T71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0" h="510">
                  <a:moveTo>
                    <a:pt x="28" y="397"/>
                  </a:moveTo>
                  <a:lnTo>
                    <a:pt x="113" y="340"/>
                  </a:lnTo>
                  <a:lnTo>
                    <a:pt x="85" y="312"/>
                  </a:lnTo>
                  <a:lnTo>
                    <a:pt x="56" y="340"/>
                  </a:lnTo>
                  <a:lnTo>
                    <a:pt x="0" y="312"/>
                  </a:lnTo>
                  <a:lnTo>
                    <a:pt x="56" y="255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141" y="142"/>
                  </a:lnTo>
                  <a:lnTo>
                    <a:pt x="141" y="28"/>
                  </a:lnTo>
                  <a:lnTo>
                    <a:pt x="198" y="57"/>
                  </a:lnTo>
                  <a:lnTo>
                    <a:pt x="283" y="0"/>
                  </a:lnTo>
                  <a:lnTo>
                    <a:pt x="368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82" y="113"/>
                  </a:lnTo>
                  <a:lnTo>
                    <a:pt x="538" y="170"/>
                  </a:lnTo>
                  <a:lnTo>
                    <a:pt x="567" y="85"/>
                  </a:lnTo>
                  <a:lnTo>
                    <a:pt x="595" y="142"/>
                  </a:lnTo>
                  <a:lnTo>
                    <a:pt x="567" y="199"/>
                  </a:lnTo>
                  <a:lnTo>
                    <a:pt x="623" y="170"/>
                  </a:lnTo>
                  <a:lnTo>
                    <a:pt x="595" y="199"/>
                  </a:lnTo>
                  <a:lnTo>
                    <a:pt x="623" y="199"/>
                  </a:lnTo>
                  <a:lnTo>
                    <a:pt x="680" y="255"/>
                  </a:lnTo>
                  <a:lnTo>
                    <a:pt x="652" y="255"/>
                  </a:lnTo>
                  <a:lnTo>
                    <a:pt x="567" y="369"/>
                  </a:lnTo>
                  <a:lnTo>
                    <a:pt x="538" y="482"/>
                  </a:lnTo>
                  <a:lnTo>
                    <a:pt x="510" y="454"/>
                  </a:lnTo>
                  <a:lnTo>
                    <a:pt x="425" y="482"/>
                  </a:lnTo>
                  <a:lnTo>
                    <a:pt x="368" y="510"/>
                  </a:lnTo>
                  <a:lnTo>
                    <a:pt x="255" y="454"/>
                  </a:lnTo>
                  <a:lnTo>
                    <a:pt x="198" y="482"/>
                  </a:lnTo>
                  <a:lnTo>
                    <a:pt x="141" y="425"/>
                  </a:lnTo>
                  <a:lnTo>
                    <a:pt x="113" y="425"/>
                  </a:lnTo>
                  <a:lnTo>
                    <a:pt x="85" y="397"/>
                  </a:lnTo>
                  <a:lnTo>
                    <a:pt x="28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1" name="Freeform 714"/>
            <p:cNvSpPr>
              <a:spLocks/>
            </p:cNvSpPr>
            <p:nvPr/>
          </p:nvSpPr>
          <p:spPr bwMode="auto">
            <a:xfrm>
              <a:off x="5761" y="5462"/>
              <a:ext cx="312" cy="340"/>
            </a:xfrm>
            <a:custGeom>
              <a:avLst/>
              <a:gdLst>
                <a:gd name="T0" fmla="*/ 170 w 312"/>
                <a:gd name="T1" fmla="*/ 0 h 340"/>
                <a:gd name="T2" fmla="*/ 255 w 312"/>
                <a:gd name="T3" fmla="*/ 0 h 340"/>
                <a:gd name="T4" fmla="*/ 255 w 312"/>
                <a:gd name="T5" fmla="*/ 85 h 340"/>
                <a:gd name="T6" fmla="*/ 312 w 312"/>
                <a:gd name="T7" fmla="*/ 85 h 340"/>
                <a:gd name="T8" fmla="*/ 284 w 312"/>
                <a:gd name="T9" fmla="*/ 199 h 340"/>
                <a:gd name="T10" fmla="*/ 255 w 312"/>
                <a:gd name="T11" fmla="*/ 255 h 340"/>
                <a:gd name="T12" fmla="*/ 284 w 312"/>
                <a:gd name="T13" fmla="*/ 312 h 340"/>
                <a:gd name="T14" fmla="*/ 227 w 312"/>
                <a:gd name="T15" fmla="*/ 312 h 340"/>
                <a:gd name="T16" fmla="*/ 199 w 312"/>
                <a:gd name="T17" fmla="*/ 284 h 340"/>
                <a:gd name="T18" fmla="*/ 142 w 312"/>
                <a:gd name="T19" fmla="*/ 312 h 340"/>
                <a:gd name="T20" fmla="*/ 142 w 312"/>
                <a:gd name="T21" fmla="*/ 340 h 340"/>
                <a:gd name="T22" fmla="*/ 57 w 312"/>
                <a:gd name="T23" fmla="*/ 312 h 340"/>
                <a:gd name="T24" fmla="*/ 57 w 312"/>
                <a:gd name="T25" fmla="*/ 284 h 340"/>
                <a:gd name="T26" fmla="*/ 85 w 312"/>
                <a:gd name="T27" fmla="*/ 255 h 340"/>
                <a:gd name="T28" fmla="*/ 85 w 312"/>
                <a:gd name="T29" fmla="*/ 199 h 340"/>
                <a:gd name="T30" fmla="*/ 57 w 312"/>
                <a:gd name="T31" fmla="*/ 255 h 340"/>
                <a:gd name="T32" fmla="*/ 0 w 312"/>
                <a:gd name="T33" fmla="*/ 199 h 340"/>
                <a:gd name="T34" fmla="*/ 57 w 312"/>
                <a:gd name="T35" fmla="*/ 170 h 340"/>
                <a:gd name="T36" fmla="*/ 57 w 312"/>
                <a:gd name="T37" fmla="*/ 142 h 340"/>
                <a:gd name="T38" fmla="*/ 114 w 312"/>
                <a:gd name="T39" fmla="*/ 142 h 340"/>
                <a:gd name="T40" fmla="*/ 142 w 312"/>
                <a:gd name="T41" fmla="*/ 85 h 340"/>
                <a:gd name="T42" fmla="*/ 170 w 312"/>
                <a:gd name="T43" fmla="*/ 85 h 340"/>
                <a:gd name="T44" fmla="*/ 170 w 31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40">
                  <a:moveTo>
                    <a:pt x="170" y="0"/>
                  </a:moveTo>
                  <a:lnTo>
                    <a:pt x="255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284" y="199"/>
                  </a:lnTo>
                  <a:lnTo>
                    <a:pt x="255" y="255"/>
                  </a:lnTo>
                  <a:lnTo>
                    <a:pt x="284" y="312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85" y="199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4" y="142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2" name="Freeform 715"/>
            <p:cNvSpPr>
              <a:spLocks/>
            </p:cNvSpPr>
            <p:nvPr/>
          </p:nvSpPr>
          <p:spPr bwMode="auto">
            <a:xfrm>
              <a:off x="5535" y="5150"/>
              <a:ext cx="737" cy="511"/>
            </a:xfrm>
            <a:custGeom>
              <a:avLst/>
              <a:gdLst>
                <a:gd name="T0" fmla="*/ 737 w 737"/>
                <a:gd name="T1" fmla="*/ 199 h 511"/>
                <a:gd name="T2" fmla="*/ 708 w 737"/>
                <a:gd name="T3" fmla="*/ 142 h 511"/>
                <a:gd name="T4" fmla="*/ 652 w 737"/>
                <a:gd name="T5" fmla="*/ 142 h 511"/>
                <a:gd name="T6" fmla="*/ 652 w 737"/>
                <a:gd name="T7" fmla="*/ 57 h 511"/>
                <a:gd name="T8" fmla="*/ 481 w 737"/>
                <a:gd name="T9" fmla="*/ 85 h 511"/>
                <a:gd name="T10" fmla="*/ 453 w 737"/>
                <a:gd name="T11" fmla="*/ 0 h 511"/>
                <a:gd name="T12" fmla="*/ 396 w 737"/>
                <a:gd name="T13" fmla="*/ 0 h 511"/>
                <a:gd name="T14" fmla="*/ 311 w 737"/>
                <a:gd name="T15" fmla="*/ 57 h 511"/>
                <a:gd name="T16" fmla="*/ 283 w 737"/>
                <a:gd name="T17" fmla="*/ 142 h 511"/>
                <a:gd name="T18" fmla="*/ 226 w 737"/>
                <a:gd name="T19" fmla="*/ 114 h 511"/>
                <a:gd name="T20" fmla="*/ 170 w 737"/>
                <a:gd name="T21" fmla="*/ 170 h 511"/>
                <a:gd name="T22" fmla="*/ 113 w 737"/>
                <a:gd name="T23" fmla="*/ 142 h 511"/>
                <a:gd name="T24" fmla="*/ 113 w 737"/>
                <a:gd name="T25" fmla="*/ 199 h 511"/>
                <a:gd name="T26" fmla="*/ 0 w 737"/>
                <a:gd name="T27" fmla="*/ 227 h 511"/>
                <a:gd name="T28" fmla="*/ 56 w 737"/>
                <a:gd name="T29" fmla="*/ 255 h 511"/>
                <a:gd name="T30" fmla="*/ 28 w 737"/>
                <a:gd name="T31" fmla="*/ 312 h 511"/>
                <a:gd name="T32" fmla="*/ 85 w 737"/>
                <a:gd name="T33" fmla="*/ 425 h 511"/>
                <a:gd name="T34" fmla="*/ 141 w 737"/>
                <a:gd name="T35" fmla="*/ 482 h 511"/>
                <a:gd name="T36" fmla="*/ 170 w 737"/>
                <a:gd name="T37" fmla="*/ 397 h 511"/>
                <a:gd name="T38" fmla="*/ 198 w 737"/>
                <a:gd name="T39" fmla="*/ 454 h 511"/>
                <a:gd name="T40" fmla="*/ 170 w 737"/>
                <a:gd name="T41" fmla="*/ 511 h 511"/>
                <a:gd name="T42" fmla="*/ 226 w 737"/>
                <a:gd name="T43" fmla="*/ 482 h 511"/>
                <a:gd name="T44" fmla="*/ 198 w 737"/>
                <a:gd name="T45" fmla="*/ 511 h 511"/>
                <a:gd name="T46" fmla="*/ 226 w 737"/>
                <a:gd name="T47" fmla="*/ 511 h 511"/>
                <a:gd name="T48" fmla="*/ 283 w 737"/>
                <a:gd name="T49" fmla="*/ 482 h 511"/>
                <a:gd name="T50" fmla="*/ 283 w 737"/>
                <a:gd name="T51" fmla="*/ 454 h 511"/>
                <a:gd name="T52" fmla="*/ 340 w 737"/>
                <a:gd name="T53" fmla="*/ 454 h 511"/>
                <a:gd name="T54" fmla="*/ 368 w 737"/>
                <a:gd name="T55" fmla="*/ 397 h 511"/>
                <a:gd name="T56" fmla="*/ 396 w 737"/>
                <a:gd name="T57" fmla="*/ 397 h 511"/>
                <a:gd name="T58" fmla="*/ 396 w 737"/>
                <a:gd name="T59" fmla="*/ 312 h 511"/>
                <a:gd name="T60" fmla="*/ 425 w 737"/>
                <a:gd name="T61" fmla="*/ 255 h 511"/>
                <a:gd name="T62" fmla="*/ 481 w 737"/>
                <a:gd name="T63" fmla="*/ 255 h 511"/>
                <a:gd name="T64" fmla="*/ 595 w 737"/>
                <a:gd name="T65" fmla="*/ 170 h 511"/>
                <a:gd name="T66" fmla="*/ 737 w 737"/>
                <a:gd name="T67" fmla="*/ 19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7" h="511">
                  <a:moveTo>
                    <a:pt x="737" y="199"/>
                  </a:moveTo>
                  <a:lnTo>
                    <a:pt x="708" y="142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311" y="57"/>
                  </a:lnTo>
                  <a:lnTo>
                    <a:pt x="283" y="142"/>
                  </a:lnTo>
                  <a:lnTo>
                    <a:pt x="226" y="114"/>
                  </a:lnTo>
                  <a:lnTo>
                    <a:pt x="170" y="170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0" y="227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85" y="425"/>
                  </a:lnTo>
                  <a:lnTo>
                    <a:pt x="141" y="482"/>
                  </a:lnTo>
                  <a:lnTo>
                    <a:pt x="170" y="397"/>
                  </a:lnTo>
                  <a:lnTo>
                    <a:pt x="198" y="454"/>
                  </a:lnTo>
                  <a:lnTo>
                    <a:pt x="170" y="511"/>
                  </a:lnTo>
                  <a:lnTo>
                    <a:pt x="226" y="482"/>
                  </a:lnTo>
                  <a:lnTo>
                    <a:pt x="198" y="511"/>
                  </a:lnTo>
                  <a:lnTo>
                    <a:pt x="226" y="511"/>
                  </a:lnTo>
                  <a:lnTo>
                    <a:pt x="283" y="482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68" y="397"/>
                  </a:lnTo>
                  <a:lnTo>
                    <a:pt x="396" y="397"/>
                  </a:lnTo>
                  <a:lnTo>
                    <a:pt x="396" y="312"/>
                  </a:lnTo>
                  <a:lnTo>
                    <a:pt x="425" y="255"/>
                  </a:lnTo>
                  <a:lnTo>
                    <a:pt x="481" y="255"/>
                  </a:lnTo>
                  <a:lnTo>
                    <a:pt x="595" y="170"/>
                  </a:lnTo>
                  <a:lnTo>
                    <a:pt x="737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3" name="Freeform 716"/>
            <p:cNvSpPr>
              <a:spLocks/>
            </p:cNvSpPr>
            <p:nvPr/>
          </p:nvSpPr>
          <p:spPr bwMode="auto">
            <a:xfrm>
              <a:off x="5223" y="5292"/>
              <a:ext cx="368" cy="227"/>
            </a:xfrm>
            <a:custGeom>
              <a:avLst/>
              <a:gdLst>
                <a:gd name="T0" fmla="*/ 368 w 368"/>
                <a:gd name="T1" fmla="*/ 113 h 227"/>
                <a:gd name="T2" fmla="*/ 340 w 368"/>
                <a:gd name="T3" fmla="*/ 170 h 227"/>
                <a:gd name="T4" fmla="*/ 312 w 368"/>
                <a:gd name="T5" fmla="*/ 198 h 227"/>
                <a:gd name="T6" fmla="*/ 283 w 368"/>
                <a:gd name="T7" fmla="*/ 170 h 227"/>
                <a:gd name="T8" fmla="*/ 198 w 368"/>
                <a:gd name="T9" fmla="*/ 170 h 227"/>
                <a:gd name="T10" fmla="*/ 113 w 368"/>
                <a:gd name="T11" fmla="*/ 227 h 227"/>
                <a:gd name="T12" fmla="*/ 56 w 368"/>
                <a:gd name="T13" fmla="*/ 198 h 227"/>
                <a:gd name="T14" fmla="*/ 28 w 368"/>
                <a:gd name="T15" fmla="*/ 170 h 227"/>
                <a:gd name="T16" fmla="*/ 56 w 368"/>
                <a:gd name="T17" fmla="*/ 142 h 227"/>
                <a:gd name="T18" fmla="*/ 56 w 368"/>
                <a:gd name="T19" fmla="*/ 85 h 227"/>
                <a:gd name="T20" fmla="*/ 0 w 368"/>
                <a:gd name="T21" fmla="*/ 28 h 227"/>
                <a:gd name="T22" fmla="*/ 85 w 368"/>
                <a:gd name="T23" fmla="*/ 57 h 227"/>
                <a:gd name="T24" fmla="*/ 85 w 368"/>
                <a:gd name="T25" fmla="*/ 28 h 227"/>
                <a:gd name="T26" fmla="*/ 255 w 368"/>
                <a:gd name="T27" fmla="*/ 28 h 227"/>
                <a:gd name="T28" fmla="*/ 283 w 368"/>
                <a:gd name="T29" fmla="*/ 0 h 227"/>
                <a:gd name="T30" fmla="*/ 312 w 368"/>
                <a:gd name="T31" fmla="*/ 57 h 227"/>
                <a:gd name="T32" fmla="*/ 312 w 368"/>
                <a:gd name="T33" fmla="*/ 85 h 227"/>
                <a:gd name="T34" fmla="*/ 368 w 368"/>
                <a:gd name="T35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227">
                  <a:moveTo>
                    <a:pt x="368" y="113"/>
                  </a:moveTo>
                  <a:lnTo>
                    <a:pt x="340" y="170"/>
                  </a:lnTo>
                  <a:lnTo>
                    <a:pt x="312" y="198"/>
                  </a:lnTo>
                  <a:lnTo>
                    <a:pt x="283" y="170"/>
                  </a:lnTo>
                  <a:lnTo>
                    <a:pt x="198" y="170"/>
                  </a:lnTo>
                  <a:lnTo>
                    <a:pt x="113" y="227"/>
                  </a:lnTo>
                  <a:lnTo>
                    <a:pt x="56" y="198"/>
                  </a:lnTo>
                  <a:lnTo>
                    <a:pt x="28" y="170"/>
                  </a:lnTo>
                  <a:lnTo>
                    <a:pt x="56" y="142"/>
                  </a:lnTo>
                  <a:lnTo>
                    <a:pt x="56" y="85"/>
                  </a:lnTo>
                  <a:lnTo>
                    <a:pt x="0" y="28"/>
                  </a:lnTo>
                  <a:lnTo>
                    <a:pt x="85" y="57"/>
                  </a:lnTo>
                  <a:lnTo>
                    <a:pt x="85" y="28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68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4" name="Freeform 717"/>
            <p:cNvSpPr>
              <a:spLocks/>
            </p:cNvSpPr>
            <p:nvPr/>
          </p:nvSpPr>
          <p:spPr bwMode="auto">
            <a:xfrm>
              <a:off x="5421" y="4952"/>
              <a:ext cx="510" cy="425"/>
            </a:xfrm>
            <a:custGeom>
              <a:avLst/>
              <a:gdLst>
                <a:gd name="T0" fmla="*/ 114 w 510"/>
                <a:gd name="T1" fmla="*/ 397 h 425"/>
                <a:gd name="T2" fmla="*/ 85 w 510"/>
                <a:gd name="T3" fmla="*/ 340 h 425"/>
                <a:gd name="T4" fmla="*/ 57 w 510"/>
                <a:gd name="T5" fmla="*/ 368 h 425"/>
                <a:gd name="T6" fmla="*/ 57 w 510"/>
                <a:gd name="T7" fmla="*/ 340 h 425"/>
                <a:gd name="T8" fmla="*/ 57 w 510"/>
                <a:gd name="T9" fmla="*/ 312 h 425"/>
                <a:gd name="T10" fmla="*/ 28 w 510"/>
                <a:gd name="T11" fmla="*/ 255 h 425"/>
                <a:gd name="T12" fmla="*/ 0 w 510"/>
                <a:gd name="T13" fmla="*/ 255 h 425"/>
                <a:gd name="T14" fmla="*/ 0 w 510"/>
                <a:gd name="T15" fmla="*/ 170 h 425"/>
                <a:gd name="T16" fmla="*/ 28 w 510"/>
                <a:gd name="T17" fmla="*/ 113 h 425"/>
                <a:gd name="T18" fmla="*/ 85 w 510"/>
                <a:gd name="T19" fmla="*/ 56 h 425"/>
                <a:gd name="T20" fmla="*/ 142 w 510"/>
                <a:gd name="T21" fmla="*/ 0 h 425"/>
                <a:gd name="T22" fmla="*/ 227 w 510"/>
                <a:gd name="T23" fmla="*/ 56 h 425"/>
                <a:gd name="T24" fmla="*/ 227 w 510"/>
                <a:gd name="T25" fmla="*/ 85 h 425"/>
                <a:gd name="T26" fmla="*/ 284 w 510"/>
                <a:gd name="T27" fmla="*/ 113 h 425"/>
                <a:gd name="T28" fmla="*/ 340 w 510"/>
                <a:gd name="T29" fmla="*/ 85 h 425"/>
                <a:gd name="T30" fmla="*/ 340 w 510"/>
                <a:gd name="T31" fmla="*/ 28 h 425"/>
                <a:gd name="T32" fmla="*/ 397 w 510"/>
                <a:gd name="T33" fmla="*/ 56 h 425"/>
                <a:gd name="T34" fmla="*/ 482 w 510"/>
                <a:gd name="T35" fmla="*/ 0 h 425"/>
                <a:gd name="T36" fmla="*/ 482 w 510"/>
                <a:gd name="T37" fmla="*/ 85 h 425"/>
                <a:gd name="T38" fmla="*/ 482 w 510"/>
                <a:gd name="T39" fmla="*/ 142 h 425"/>
                <a:gd name="T40" fmla="*/ 510 w 510"/>
                <a:gd name="T41" fmla="*/ 198 h 425"/>
                <a:gd name="T42" fmla="*/ 425 w 510"/>
                <a:gd name="T43" fmla="*/ 255 h 425"/>
                <a:gd name="T44" fmla="*/ 397 w 510"/>
                <a:gd name="T45" fmla="*/ 340 h 425"/>
                <a:gd name="T46" fmla="*/ 340 w 510"/>
                <a:gd name="T47" fmla="*/ 312 h 425"/>
                <a:gd name="T48" fmla="*/ 284 w 510"/>
                <a:gd name="T49" fmla="*/ 368 h 425"/>
                <a:gd name="T50" fmla="*/ 227 w 510"/>
                <a:gd name="T51" fmla="*/ 340 h 425"/>
                <a:gd name="T52" fmla="*/ 227 w 510"/>
                <a:gd name="T53" fmla="*/ 397 h 425"/>
                <a:gd name="T54" fmla="*/ 114 w 510"/>
                <a:gd name="T55" fmla="*/ 425 h 425"/>
                <a:gd name="T56" fmla="*/ 114 w 510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425">
                  <a:moveTo>
                    <a:pt x="114" y="397"/>
                  </a:moveTo>
                  <a:lnTo>
                    <a:pt x="85" y="340"/>
                  </a:lnTo>
                  <a:lnTo>
                    <a:pt x="57" y="368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85" y="56"/>
                  </a:lnTo>
                  <a:lnTo>
                    <a:pt x="142" y="0"/>
                  </a:lnTo>
                  <a:lnTo>
                    <a:pt x="227" y="56"/>
                  </a:lnTo>
                  <a:lnTo>
                    <a:pt x="227" y="85"/>
                  </a:lnTo>
                  <a:lnTo>
                    <a:pt x="284" y="113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397" y="56"/>
                  </a:lnTo>
                  <a:lnTo>
                    <a:pt x="482" y="0"/>
                  </a:lnTo>
                  <a:lnTo>
                    <a:pt x="482" y="85"/>
                  </a:lnTo>
                  <a:lnTo>
                    <a:pt x="482" y="142"/>
                  </a:lnTo>
                  <a:lnTo>
                    <a:pt x="510" y="198"/>
                  </a:lnTo>
                  <a:lnTo>
                    <a:pt x="425" y="255"/>
                  </a:lnTo>
                  <a:lnTo>
                    <a:pt x="397" y="340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14" y="425"/>
                  </a:lnTo>
                  <a:lnTo>
                    <a:pt x="114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5" name="Freeform 718"/>
            <p:cNvSpPr>
              <a:spLocks/>
            </p:cNvSpPr>
            <p:nvPr/>
          </p:nvSpPr>
          <p:spPr bwMode="auto">
            <a:xfrm>
              <a:off x="5053" y="5065"/>
              <a:ext cx="425" cy="284"/>
            </a:xfrm>
            <a:custGeom>
              <a:avLst/>
              <a:gdLst>
                <a:gd name="T0" fmla="*/ 425 w 425"/>
                <a:gd name="T1" fmla="*/ 255 h 284"/>
                <a:gd name="T2" fmla="*/ 425 w 425"/>
                <a:gd name="T3" fmla="*/ 199 h 284"/>
                <a:gd name="T4" fmla="*/ 396 w 425"/>
                <a:gd name="T5" fmla="*/ 142 h 284"/>
                <a:gd name="T6" fmla="*/ 368 w 425"/>
                <a:gd name="T7" fmla="*/ 142 h 284"/>
                <a:gd name="T8" fmla="*/ 368 w 425"/>
                <a:gd name="T9" fmla="*/ 57 h 284"/>
                <a:gd name="T10" fmla="*/ 311 w 425"/>
                <a:gd name="T11" fmla="*/ 85 h 284"/>
                <a:gd name="T12" fmla="*/ 198 w 425"/>
                <a:gd name="T13" fmla="*/ 0 h 284"/>
                <a:gd name="T14" fmla="*/ 170 w 425"/>
                <a:gd name="T15" fmla="*/ 29 h 284"/>
                <a:gd name="T16" fmla="*/ 141 w 425"/>
                <a:gd name="T17" fmla="*/ 0 h 284"/>
                <a:gd name="T18" fmla="*/ 56 w 425"/>
                <a:gd name="T19" fmla="*/ 29 h 284"/>
                <a:gd name="T20" fmla="*/ 0 w 425"/>
                <a:gd name="T21" fmla="*/ 29 h 284"/>
                <a:gd name="T22" fmla="*/ 0 w 425"/>
                <a:gd name="T23" fmla="*/ 114 h 284"/>
                <a:gd name="T24" fmla="*/ 56 w 425"/>
                <a:gd name="T25" fmla="*/ 199 h 284"/>
                <a:gd name="T26" fmla="*/ 141 w 425"/>
                <a:gd name="T27" fmla="*/ 199 h 284"/>
                <a:gd name="T28" fmla="*/ 170 w 425"/>
                <a:gd name="T29" fmla="*/ 255 h 284"/>
                <a:gd name="T30" fmla="*/ 255 w 425"/>
                <a:gd name="T31" fmla="*/ 284 h 284"/>
                <a:gd name="T32" fmla="*/ 255 w 425"/>
                <a:gd name="T33" fmla="*/ 255 h 284"/>
                <a:gd name="T34" fmla="*/ 425 w 425"/>
                <a:gd name="T35" fmla="*/ 25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284">
                  <a:moveTo>
                    <a:pt x="425" y="255"/>
                  </a:moveTo>
                  <a:lnTo>
                    <a:pt x="425" y="199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368" y="57"/>
                  </a:lnTo>
                  <a:lnTo>
                    <a:pt x="311" y="85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41" y="0"/>
                  </a:lnTo>
                  <a:lnTo>
                    <a:pt x="56" y="29"/>
                  </a:lnTo>
                  <a:lnTo>
                    <a:pt x="0" y="29"/>
                  </a:lnTo>
                  <a:lnTo>
                    <a:pt x="0" y="114"/>
                  </a:lnTo>
                  <a:lnTo>
                    <a:pt x="56" y="199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255" y="284"/>
                  </a:lnTo>
                  <a:lnTo>
                    <a:pt x="255" y="255"/>
                  </a:lnTo>
                  <a:lnTo>
                    <a:pt x="425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6" name="Freeform 719"/>
            <p:cNvSpPr>
              <a:spLocks/>
            </p:cNvSpPr>
            <p:nvPr/>
          </p:nvSpPr>
          <p:spPr bwMode="auto">
            <a:xfrm>
              <a:off x="5081" y="4583"/>
              <a:ext cx="539" cy="567"/>
            </a:xfrm>
            <a:custGeom>
              <a:avLst/>
              <a:gdLst>
                <a:gd name="T0" fmla="*/ 482 w 539"/>
                <a:gd name="T1" fmla="*/ 369 h 567"/>
                <a:gd name="T2" fmla="*/ 368 w 539"/>
                <a:gd name="T3" fmla="*/ 482 h 567"/>
                <a:gd name="T4" fmla="*/ 340 w 539"/>
                <a:gd name="T5" fmla="*/ 539 h 567"/>
                <a:gd name="T6" fmla="*/ 283 w 539"/>
                <a:gd name="T7" fmla="*/ 567 h 567"/>
                <a:gd name="T8" fmla="*/ 170 w 539"/>
                <a:gd name="T9" fmla="*/ 482 h 567"/>
                <a:gd name="T10" fmla="*/ 142 w 539"/>
                <a:gd name="T11" fmla="*/ 511 h 567"/>
                <a:gd name="T12" fmla="*/ 113 w 539"/>
                <a:gd name="T13" fmla="*/ 482 h 567"/>
                <a:gd name="T14" fmla="*/ 28 w 539"/>
                <a:gd name="T15" fmla="*/ 511 h 567"/>
                <a:gd name="T16" fmla="*/ 0 w 539"/>
                <a:gd name="T17" fmla="*/ 454 h 567"/>
                <a:gd name="T18" fmla="*/ 28 w 539"/>
                <a:gd name="T19" fmla="*/ 454 h 567"/>
                <a:gd name="T20" fmla="*/ 28 w 539"/>
                <a:gd name="T21" fmla="*/ 397 h 567"/>
                <a:gd name="T22" fmla="*/ 0 w 539"/>
                <a:gd name="T23" fmla="*/ 397 h 567"/>
                <a:gd name="T24" fmla="*/ 0 w 539"/>
                <a:gd name="T25" fmla="*/ 369 h 567"/>
                <a:gd name="T26" fmla="*/ 28 w 539"/>
                <a:gd name="T27" fmla="*/ 369 h 567"/>
                <a:gd name="T28" fmla="*/ 28 w 539"/>
                <a:gd name="T29" fmla="*/ 312 h 567"/>
                <a:gd name="T30" fmla="*/ 0 w 539"/>
                <a:gd name="T31" fmla="*/ 284 h 567"/>
                <a:gd name="T32" fmla="*/ 85 w 539"/>
                <a:gd name="T33" fmla="*/ 227 h 567"/>
                <a:gd name="T34" fmla="*/ 142 w 539"/>
                <a:gd name="T35" fmla="*/ 227 h 567"/>
                <a:gd name="T36" fmla="*/ 142 w 539"/>
                <a:gd name="T37" fmla="*/ 199 h 567"/>
                <a:gd name="T38" fmla="*/ 170 w 539"/>
                <a:gd name="T39" fmla="*/ 142 h 567"/>
                <a:gd name="T40" fmla="*/ 227 w 539"/>
                <a:gd name="T41" fmla="*/ 114 h 567"/>
                <a:gd name="T42" fmla="*/ 255 w 539"/>
                <a:gd name="T43" fmla="*/ 170 h 567"/>
                <a:gd name="T44" fmla="*/ 312 w 539"/>
                <a:gd name="T45" fmla="*/ 170 h 567"/>
                <a:gd name="T46" fmla="*/ 312 w 539"/>
                <a:gd name="T47" fmla="*/ 142 h 567"/>
                <a:gd name="T48" fmla="*/ 368 w 539"/>
                <a:gd name="T49" fmla="*/ 142 h 567"/>
                <a:gd name="T50" fmla="*/ 368 w 539"/>
                <a:gd name="T51" fmla="*/ 170 h 567"/>
                <a:gd name="T52" fmla="*/ 397 w 539"/>
                <a:gd name="T53" fmla="*/ 142 h 567"/>
                <a:gd name="T54" fmla="*/ 425 w 539"/>
                <a:gd name="T55" fmla="*/ 114 h 567"/>
                <a:gd name="T56" fmla="*/ 368 w 539"/>
                <a:gd name="T57" fmla="*/ 57 h 567"/>
                <a:gd name="T58" fmla="*/ 397 w 539"/>
                <a:gd name="T59" fmla="*/ 57 h 567"/>
                <a:gd name="T60" fmla="*/ 425 w 539"/>
                <a:gd name="T61" fmla="*/ 0 h 567"/>
                <a:gd name="T62" fmla="*/ 454 w 539"/>
                <a:gd name="T63" fmla="*/ 29 h 567"/>
                <a:gd name="T64" fmla="*/ 454 w 539"/>
                <a:gd name="T65" fmla="*/ 57 h 567"/>
                <a:gd name="T66" fmla="*/ 539 w 539"/>
                <a:gd name="T67" fmla="*/ 85 h 567"/>
                <a:gd name="T68" fmla="*/ 539 w 539"/>
                <a:gd name="T69" fmla="*/ 142 h 567"/>
                <a:gd name="T70" fmla="*/ 510 w 539"/>
                <a:gd name="T71" fmla="*/ 170 h 567"/>
                <a:gd name="T72" fmla="*/ 510 w 539"/>
                <a:gd name="T73" fmla="*/ 199 h 567"/>
                <a:gd name="T74" fmla="*/ 482 w 539"/>
                <a:gd name="T75" fmla="*/ 227 h 567"/>
                <a:gd name="T76" fmla="*/ 510 w 539"/>
                <a:gd name="T77" fmla="*/ 284 h 567"/>
                <a:gd name="T78" fmla="*/ 454 w 539"/>
                <a:gd name="T79" fmla="*/ 312 h 567"/>
                <a:gd name="T80" fmla="*/ 482 w 539"/>
                <a:gd name="T81" fmla="*/ 36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9" h="567">
                  <a:moveTo>
                    <a:pt x="482" y="369"/>
                  </a:moveTo>
                  <a:lnTo>
                    <a:pt x="368" y="482"/>
                  </a:lnTo>
                  <a:lnTo>
                    <a:pt x="340" y="539"/>
                  </a:lnTo>
                  <a:lnTo>
                    <a:pt x="283" y="567"/>
                  </a:lnTo>
                  <a:lnTo>
                    <a:pt x="170" y="482"/>
                  </a:lnTo>
                  <a:lnTo>
                    <a:pt x="142" y="511"/>
                  </a:lnTo>
                  <a:lnTo>
                    <a:pt x="113" y="482"/>
                  </a:lnTo>
                  <a:lnTo>
                    <a:pt x="28" y="511"/>
                  </a:lnTo>
                  <a:lnTo>
                    <a:pt x="0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97"/>
                  </a:lnTo>
                  <a:lnTo>
                    <a:pt x="0" y="369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42" y="199"/>
                  </a:lnTo>
                  <a:lnTo>
                    <a:pt x="170" y="142"/>
                  </a:lnTo>
                  <a:lnTo>
                    <a:pt x="227" y="114"/>
                  </a:lnTo>
                  <a:lnTo>
                    <a:pt x="255" y="170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68" y="170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368" y="57"/>
                  </a:lnTo>
                  <a:lnTo>
                    <a:pt x="397" y="57"/>
                  </a:lnTo>
                  <a:lnTo>
                    <a:pt x="425" y="0"/>
                  </a:lnTo>
                  <a:lnTo>
                    <a:pt x="454" y="29"/>
                  </a:lnTo>
                  <a:lnTo>
                    <a:pt x="454" y="57"/>
                  </a:lnTo>
                  <a:lnTo>
                    <a:pt x="539" y="85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510" y="199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54" y="312"/>
                  </a:lnTo>
                  <a:lnTo>
                    <a:pt x="482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7" name="Freeform 724"/>
            <p:cNvSpPr>
              <a:spLocks/>
            </p:cNvSpPr>
            <p:nvPr/>
          </p:nvSpPr>
          <p:spPr bwMode="auto">
            <a:xfrm>
              <a:off x="4882" y="4867"/>
              <a:ext cx="227" cy="227"/>
            </a:xfrm>
            <a:custGeom>
              <a:avLst/>
              <a:gdLst>
                <a:gd name="T0" fmla="*/ 199 w 227"/>
                <a:gd name="T1" fmla="*/ 0 h 227"/>
                <a:gd name="T2" fmla="*/ 227 w 227"/>
                <a:gd name="T3" fmla="*/ 28 h 227"/>
                <a:gd name="T4" fmla="*/ 227 w 227"/>
                <a:gd name="T5" fmla="*/ 85 h 227"/>
                <a:gd name="T6" fmla="*/ 199 w 227"/>
                <a:gd name="T7" fmla="*/ 85 h 227"/>
                <a:gd name="T8" fmla="*/ 199 w 227"/>
                <a:gd name="T9" fmla="*/ 113 h 227"/>
                <a:gd name="T10" fmla="*/ 227 w 227"/>
                <a:gd name="T11" fmla="*/ 113 h 227"/>
                <a:gd name="T12" fmla="*/ 227 w 227"/>
                <a:gd name="T13" fmla="*/ 170 h 227"/>
                <a:gd name="T14" fmla="*/ 199 w 227"/>
                <a:gd name="T15" fmla="*/ 170 h 227"/>
                <a:gd name="T16" fmla="*/ 227 w 227"/>
                <a:gd name="T17" fmla="*/ 227 h 227"/>
                <a:gd name="T18" fmla="*/ 171 w 227"/>
                <a:gd name="T19" fmla="*/ 227 h 227"/>
                <a:gd name="T20" fmla="*/ 86 w 227"/>
                <a:gd name="T21" fmla="*/ 170 h 227"/>
                <a:gd name="T22" fmla="*/ 86 w 227"/>
                <a:gd name="T23" fmla="*/ 141 h 227"/>
                <a:gd name="T24" fmla="*/ 29 w 227"/>
                <a:gd name="T25" fmla="*/ 113 h 227"/>
                <a:gd name="T26" fmla="*/ 0 w 227"/>
                <a:gd name="T27" fmla="*/ 28 h 227"/>
                <a:gd name="T28" fmla="*/ 57 w 227"/>
                <a:gd name="T29" fmla="*/ 28 h 227"/>
                <a:gd name="T30" fmla="*/ 114 w 227"/>
                <a:gd name="T31" fmla="*/ 28 h 227"/>
                <a:gd name="T32" fmla="*/ 142 w 227"/>
                <a:gd name="T33" fmla="*/ 0 h 227"/>
                <a:gd name="T34" fmla="*/ 171 w 227"/>
                <a:gd name="T35" fmla="*/ 28 h 227"/>
                <a:gd name="T36" fmla="*/ 199 w 227"/>
                <a:gd name="T3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7" h="227">
                  <a:moveTo>
                    <a:pt x="199" y="0"/>
                  </a:moveTo>
                  <a:lnTo>
                    <a:pt x="227" y="28"/>
                  </a:lnTo>
                  <a:lnTo>
                    <a:pt x="227" y="85"/>
                  </a:lnTo>
                  <a:lnTo>
                    <a:pt x="199" y="85"/>
                  </a:lnTo>
                  <a:lnTo>
                    <a:pt x="199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86" y="170"/>
                  </a:lnTo>
                  <a:lnTo>
                    <a:pt x="86" y="141"/>
                  </a:lnTo>
                  <a:lnTo>
                    <a:pt x="29" y="113"/>
                  </a:lnTo>
                  <a:lnTo>
                    <a:pt x="0" y="28"/>
                  </a:lnTo>
                  <a:lnTo>
                    <a:pt x="57" y="28"/>
                  </a:lnTo>
                  <a:lnTo>
                    <a:pt x="114" y="28"/>
                  </a:lnTo>
                  <a:lnTo>
                    <a:pt x="142" y="0"/>
                  </a:lnTo>
                  <a:lnTo>
                    <a:pt x="171" y="28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8" name="Freeform 726"/>
            <p:cNvSpPr>
              <a:spLocks/>
            </p:cNvSpPr>
            <p:nvPr/>
          </p:nvSpPr>
          <p:spPr bwMode="auto">
            <a:xfrm>
              <a:off x="4741" y="4527"/>
              <a:ext cx="170" cy="226"/>
            </a:xfrm>
            <a:custGeom>
              <a:avLst/>
              <a:gdLst>
                <a:gd name="T0" fmla="*/ 85 w 170"/>
                <a:gd name="T1" fmla="*/ 28 h 226"/>
                <a:gd name="T2" fmla="*/ 56 w 170"/>
                <a:gd name="T3" fmla="*/ 0 h 226"/>
                <a:gd name="T4" fmla="*/ 28 w 170"/>
                <a:gd name="T5" fmla="*/ 28 h 226"/>
                <a:gd name="T6" fmla="*/ 0 w 170"/>
                <a:gd name="T7" fmla="*/ 28 h 226"/>
                <a:gd name="T8" fmla="*/ 56 w 170"/>
                <a:gd name="T9" fmla="*/ 141 h 226"/>
                <a:gd name="T10" fmla="*/ 85 w 170"/>
                <a:gd name="T11" fmla="*/ 170 h 226"/>
                <a:gd name="T12" fmla="*/ 85 w 170"/>
                <a:gd name="T13" fmla="*/ 226 h 226"/>
                <a:gd name="T14" fmla="*/ 141 w 170"/>
                <a:gd name="T15" fmla="*/ 198 h 226"/>
                <a:gd name="T16" fmla="*/ 170 w 170"/>
                <a:gd name="T17" fmla="*/ 170 h 226"/>
                <a:gd name="T18" fmla="*/ 141 w 170"/>
                <a:gd name="T19" fmla="*/ 85 h 226"/>
                <a:gd name="T20" fmla="*/ 113 w 170"/>
                <a:gd name="T21" fmla="*/ 85 h 226"/>
                <a:gd name="T22" fmla="*/ 113 w 170"/>
                <a:gd name="T23" fmla="*/ 56 h 226"/>
                <a:gd name="T24" fmla="*/ 85 w 170"/>
                <a:gd name="T25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26">
                  <a:moveTo>
                    <a:pt x="85" y="28"/>
                  </a:move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56" y="141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141" y="198"/>
                  </a:lnTo>
                  <a:lnTo>
                    <a:pt x="170" y="170"/>
                  </a:lnTo>
                  <a:lnTo>
                    <a:pt x="141" y="85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9" name="Freeform 727"/>
            <p:cNvSpPr>
              <a:spLocks/>
            </p:cNvSpPr>
            <p:nvPr/>
          </p:nvSpPr>
          <p:spPr bwMode="auto">
            <a:xfrm>
              <a:off x="4571" y="4668"/>
              <a:ext cx="311" cy="227"/>
            </a:xfrm>
            <a:custGeom>
              <a:avLst/>
              <a:gdLst>
                <a:gd name="T0" fmla="*/ 226 w 311"/>
                <a:gd name="T1" fmla="*/ 0 h 227"/>
                <a:gd name="T2" fmla="*/ 141 w 311"/>
                <a:gd name="T3" fmla="*/ 0 h 227"/>
                <a:gd name="T4" fmla="*/ 113 w 311"/>
                <a:gd name="T5" fmla="*/ 29 h 227"/>
                <a:gd name="T6" fmla="*/ 85 w 311"/>
                <a:gd name="T7" fmla="*/ 29 h 227"/>
                <a:gd name="T8" fmla="*/ 56 w 311"/>
                <a:gd name="T9" fmla="*/ 57 h 227"/>
                <a:gd name="T10" fmla="*/ 0 w 311"/>
                <a:gd name="T11" fmla="*/ 85 h 227"/>
                <a:gd name="T12" fmla="*/ 28 w 311"/>
                <a:gd name="T13" fmla="*/ 114 h 227"/>
                <a:gd name="T14" fmla="*/ 28 w 311"/>
                <a:gd name="T15" fmla="*/ 142 h 227"/>
                <a:gd name="T16" fmla="*/ 28 w 311"/>
                <a:gd name="T17" fmla="*/ 170 h 227"/>
                <a:gd name="T18" fmla="*/ 85 w 311"/>
                <a:gd name="T19" fmla="*/ 227 h 227"/>
                <a:gd name="T20" fmla="*/ 141 w 311"/>
                <a:gd name="T21" fmla="*/ 170 h 227"/>
                <a:gd name="T22" fmla="*/ 198 w 311"/>
                <a:gd name="T23" fmla="*/ 170 h 227"/>
                <a:gd name="T24" fmla="*/ 283 w 311"/>
                <a:gd name="T25" fmla="*/ 199 h 227"/>
                <a:gd name="T26" fmla="*/ 311 w 311"/>
                <a:gd name="T27" fmla="*/ 142 h 227"/>
                <a:gd name="T28" fmla="*/ 311 w 311"/>
                <a:gd name="T29" fmla="*/ 57 h 227"/>
                <a:gd name="T30" fmla="*/ 255 w 311"/>
                <a:gd name="T31" fmla="*/ 85 h 227"/>
                <a:gd name="T32" fmla="*/ 255 w 311"/>
                <a:gd name="T33" fmla="*/ 29 h 227"/>
                <a:gd name="T34" fmla="*/ 226 w 311"/>
                <a:gd name="T3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26" y="0"/>
                  </a:moveTo>
                  <a:lnTo>
                    <a:pt x="141" y="0"/>
                  </a:lnTo>
                  <a:lnTo>
                    <a:pt x="113" y="29"/>
                  </a:lnTo>
                  <a:lnTo>
                    <a:pt x="85" y="29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141" y="170"/>
                  </a:lnTo>
                  <a:lnTo>
                    <a:pt x="198" y="170"/>
                  </a:lnTo>
                  <a:lnTo>
                    <a:pt x="283" y="199"/>
                  </a:lnTo>
                  <a:lnTo>
                    <a:pt x="311" y="142"/>
                  </a:lnTo>
                  <a:lnTo>
                    <a:pt x="311" y="57"/>
                  </a:lnTo>
                  <a:lnTo>
                    <a:pt x="255" y="85"/>
                  </a:lnTo>
                  <a:lnTo>
                    <a:pt x="255" y="2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0" name="Freeform 734"/>
            <p:cNvSpPr>
              <a:spLocks/>
            </p:cNvSpPr>
            <p:nvPr/>
          </p:nvSpPr>
          <p:spPr bwMode="auto">
            <a:xfrm>
              <a:off x="3380" y="3789"/>
              <a:ext cx="1191" cy="1049"/>
            </a:xfrm>
            <a:custGeom>
              <a:avLst/>
              <a:gdLst>
                <a:gd name="T0" fmla="*/ 1162 w 1191"/>
                <a:gd name="T1" fmla="*/ 482 h 1049"/>
                <a:gd name="T2" fmla="*/ 1191 w 1191"/>
                <a:gd name="T3" fmla="*/ 567 h 1049"/>
                <a:gd name="T4" fmla="*/ 1162 w 1191"/>
                <a:gd name="T5" fmla="*/ 681 h 1049"/>
                <a:gd name="T6" fmla="*/ 1077 w 1191"/>
                <a:gd name="T7" fmla="*/ 709 h 1049"/>
                <a:gd name="T8" fmla="*/ 992 w 1191"/>
                <a:gd name="T9" fmla="*/ 709 h 1049"/>
                <a:gd name="T10" fmla="*/ 935 w 1191"/>
                <a:gd name="T11" fmla="*/ 681 h 1049"/>
                <a:gd name="T12" fmla="*/ 879 w 1191"/>
                <a:gd name="T13" fmla="*/ 794 h 1049"/>
                <a:gd name="T14" fmla="*/ 822 w 1191"/>
                <a:gd name="T15" fmla="*/ 823 h 1049"/>
                <a:gd name="T16" fmla="*/ 794 w 1191"/>
                <a:gd name="T17" fmla="*/ 936 h 1049"/>
                <a:gd name="T18" fmla="*/ 822 w 1191"/>
                <a:gd name="T19" fmla="*/ 936 h 1049"/>
                <a:gd name="T20" fmla="*/ 907 w 1191"/>
                <a:gd name="T21" fmla="*/ 936 h 1049"/>
                <a:gd name="T22" fmla="*/ 850 w 1191"/>
                <a:gd name="T23" fmla="*/ 1049 h 1049"/>
                <a:gd name="T24" fmla="*/ 709 w 1191"/>
                <a:gd name="T25" fmla="*/ 1021 h 1049"/>
                <a:gd name="T26" fmla="*/ 624 w 1191"/>
                <a:gd name="T27" fmla="*/ 936 h 1049"/>
                <a:gd name="T28" fmla="*/ 567 w 1191"/>
                <a:gd name="T29" fmla="*/ 851 h 1049"/>
                <a:gd name="T30" fmla="*/ 510 w 1191"/>
                <a:gd name="T31" fmla="*/ 879 h 1049"/>
                <a:gd name="T32" fmla="*/ 482 w 1191"/>
                <a:gd name="T33" fmla="*/ 823 h 1049"/>
                <a:gd name="T34" fmla="*/ 482 w 1191"/>
                <a:gd name="T35" fmla="*/ 738 h 1049"/>
                <a:gd name="T36" fmla="*/ 454 w 1191"/>
                <a:gd name="T37" fmla="*/ 681 h 1049"/>
                <a:gd name="T38" fmla="*/ 454 w 1191"/>
                <a:gd name="T39" fmla="*/ 596 h 1049"/>
                <a:gd name="T40" fmla="*/ 369 w 1191"/>
                <a:gd name="T41" fmla="*/ 539 h 1049"/>
                <a:gd name="T42" fmla="*/ 198 w 1191"/>
                <a:gd name="T43" fmla="*/ 567 h 1049"/>
                <a:gd name="T44" fmla="*/ 113 w 1191"/>
                <a:gd name="T45" fmla="*/ 539 h 1049"/>
                <a:gd name="T46" fmla="*/ 0 w 1191"/>
                <a:gd name="T47" fmla="*/ 511 h 1049"/>
                <a:gd name="T48" fmla="*/ 28 w 1191"/>
                <a:gd name="T49" fmla="*/ 397 h 1049"/>
                <a:gd name="T50" fmla="*/ 85 w 1191"/>
                <a:gd name="T51" fmla="*/ 426 h 1049"/>
                <a:gd name="T52" fmla="*/ 227 w 1191"/>
                <a:gd name="T53" fmla="*/ 426 h 1049"/>
                <a:gd name="T54" fmla="*/ 312 w 1191"/>
                <a:gd name="T55" fmla="*/ 369 h 1049"/>
                <a:gd name="T56" fmla="*/ 425 w 1191"/>
                <a:gd name="T57" fmla="*/ 256 h 1049"/>
                <a:gd name="T58" fmla="*/ 454 w 1191"/>
                <a:gd name="T59" fmla="*/ 171 h 1049"/>
                <a:gd name="T60" fmla="*/ 567 w 1191"/>
                <a:gd name="T61" fmla="*/ 199 h 1049"/>
                <a:gd name="T62" fmla="*/ 652 w 1191"/>
                <a:gd name="T63" fmla="*/ 256 h 1049"/>
                <a:gd name="T64" fmla="*/ 709 w 1191"/>
                <a:gd name="T65" fmla="*/ 199 h 1049"/>
                <a:gd name="T66" fmla="*/ 794 w 1191"/>
                <a:gd name="T67" fmla="*/ 199 h 1049"/>
                <a:gd name="T68" fmla="*/ 765 w 1191"/>
                <a:gd name="T69" fmla="*/ 142 h 1049"/>
                <a:gd name="T70" fmla="*/ 822 w 1191"/>
                <a:gd name="T71" fmla="*/ 57 h 1049"/>
                <a:gd name="T72" fmla="*/ 992 w 1191"/>
                <a:gd name="T73" fmla="*/ 57 h 1049"/>
                <a:gd name="T74" fmla="*/ 992 w 1191"/>
                <a:gd name="T75" fmla="*/ 227 h 1049"/>
                <a:gd name="T76" fmla="*/ 1106 w 1191"/>
                <a:gd name="T77" fmla="*/ 227 h 1049"/>
                <a:gd name="T78" fmla="*/ 1077 w 1191"/>
                <a:gd name="T79" fmla="*/ 341 h 1049"/>
                <a:gd name="T80" fmla="*/ 1162 w 1191"/>
                <a:gd name="T81" fmla="*/ 426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1" h="1049">
                  <a:moveTo>
                    <a:pt x="1162" y="454"/>
                  </a:moveTo>
                  <a:lnTo>
                    <a:pt x="1162" y="482"/>
                  </a:lnTo>
                  <a:lnTo>
                    <a:pt x="1191" y="539"/>
                  </a:lnTo>
                  <a:lnTo>
                    <a:pt x="1191" y="567"/>
                  </a:lnTo>
                  <a:lnTo>
                    <a:pt x="1162" y="596"/>
                  </a:lnTo>
                  <a:lnTo>
                    <a:pt x="1162" y="681"/>
                  </a:lnTo>
                  <a:lnTo>
                    <a:pt x="1191" y="709"/>
                  </a:lnTo>
                  <a:lnTo>
                    <a:pt x="1077" y="709"/>
                  </a:lnTo>
                  <a:lnTo>
                    <a:pt x="1049" y="738"/>
                  </a:lnTo>
                  <a:lnTo>
                    <a:pt x="992" y="709"/>
                  </a:lnTo>
                  <a:lnTo>
                    <a:pt x="935" y="766"/>
                  </a:lnTo>
                  <a:lnTo>
                    <a:pt x="935" y="681"/>
                  </a:lnTo>
                  <a:lnTo>
                    <a:pt x="879" y="738"/>
                  </a:lnTo>
                  <a:lnTo>
                    <a:pt x="879" y="794"/>
                  </a:lnTo>
                  <a:lnTo>
                    <a:pt x="907" y="823"/>
                  </a:lnTo>
                  <a:lnTo>
                    <a:pt x="822" y="823"/>
                  </a:lnTo>
                  <a:lnTo>
                    <a:pt x="822" y="879"/>
                  </a:lnTo>
                  <a:lnTo>
                    <a:pt x="794" y="936"/>
                  </a:lnTo>
                  <a:lnTo>
                    <a:pt x="850" y="879"/>
                  </a:lnTo>
                  <a:lnTo>
                    <a:pt x="822" y="936"/>
                  </a:lnTo>
                  <a:lnTo>
                    <a:pt x="879" y="908"/>
                  </a:lnTo>
                  <a:lnTo>
                    <a:pt x="907" y="936"/>
                  </a:lnTo>
                  <a:lnTo>
                    <a:pt x="907" y="993"/>
                  </a:lnTo>
                  <a:lnTo>
                    <a:pt x="850" y="1049"/>
                  </a:lnTo>
                  <a:lnTo>
                    <a:pt x="794" y="1021"/>
                  </a:lnTo>
                  <a:lnTo>
                    <a:pt x="709" y="1021"/>
                  </a:lnTo>
                  <a:lnTo>
                    <a:pt x="709" y="964"/>
                  </a:lnTo>
                  <a:lnTo>
                    <a:pt x="624" y="936"/>
                  </a:lnTo>
                  <a:lnTo>
                    <a:pt x="624" y="879"/>
                  </a:lnTo>
                  <a:lnTo>
                    <a:pt x="567" y="851"/>
                  </a:lnTo>
                  <a:lnTo>
                    <a:pt x="567" y="908"/>
                  </a:lnTo>
                  <a:lnTo>
                    <a:pt x="510" y="879"/>
                  </a:lnTo>
                  <a:lnTo>
                    <a:pt x="454" y="851"/>
                  </a:lnTo>
                  <a:lnTo>
                    <a:pt x="482" y="823"/>
                  </a:lnTo>
                  <a:lnTo>
                    <a:pt x="454" y="766"/>
                  </a:lnTo>
                  <a:lnTo>
                    <a:pt x="482" y="738"/>
                  </a:lnTo>
                  <a:lnTo>
                    <a:pt x="482" y="709"/>
                  </a:lnTo>
                  <a:lnTo>
                    <a:pt x="454" y="681"/>
                  </a:lnTo>
                  <a:lnTo>
                    <a:pt x="510" y="624"/>
                  </a:lnTo>
                  <a:lnTo>
                    <a:pt x="454" y="596"/>
                  </a:lnTo>
                  <a:lnTo>
                    <a:pt x="425" y="596"/>
                  </a:lnTo>
                  <a:lnTo>
                    <a:pt x="369" y="539"/>
                  </a:lnTo>
                  <a:lnTo>
                    <a:pt x="283" y="539"/>
                  </a:lnTo>
                  <a:lnTo>
                    <a:pt x="198" y="567"/>
                  </a:lnTo>
                  <a:lnTo>
                    <a:pt x="142" y="511"/>
                  </a:lnTo>
                  <a:lnTo>
                    <a:pt x="113" y="539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28" y="397"/>
                  </a:lnTo>
                  <a:lnTo>
                    <a:pt x="85" y="397"/>
                  </a:lnTo>
                  <a:lnTo>
                    <a:pt x="85" y="426"/>
                  </a:lnTo>
                  <a:lnTo>
                    <a:pt x="227" y="397"/>
                  </a:lnTo>
                  <a:lnTo>
                    <a:pt x="227" y="426"/>
                  </a:lnTo>
                  <a:lnTo>
                    <a:pt x="283" y="369"/>
                  </a:lnTo>
                  <a:lnTo>
                    <a:pt x="312" y="369"/>
                  </a:lnTo>
                  <a:lnTo>
                    <a:pt x="312" y="341"/>
                  </a:lnTo>
                  <a:lnTo>
                    <a:pt x="425" y="256"/>
                  </a:lnTo>
                  <a:lnTo>
                    <a:pt x="397" y="227"/>
                  </a:lnTo>
                  <a:lnTo>
                    <a:pt x="454" y="171"/>
                  </a:lnTo>
                  <a:lnTo>
                    <a:pt x="482" y="199"/>
                  </a:lnTo>
                  <a:lnTo>
                    <a:pt x="567" y="199"/>
                  </a:lnTo>
                  <a:lnTo>
                    <a:pt x="567" y="227"/>
                  </a:lnTo>
                  <a:lnTo>
                    <a:pt x="652" y="256"/>
                  </a:lnTo>
                  <a:lnTo>
                    <a:pt x="737" y="256"/>
                  </a:lnTo>
                  <a:lnTo>
                    <a:pt x="709" y="199"/>
                  </a:lnTo>
                  <a:lnTo>
                    <a:pt x="765" y="227"/>
                  </a:lnTo>
                  <a:lnTo>
                    <a:pt x="794" y="199"/>
                  </a:lnTo>
                  <a:lnTo>
                    <a:pt x="794" y="171"/>
                  </a:lnTo>
                  <a:lnTo>
                    <a:pt x="765" y="142"/>
                  </a:lnTo>
                  <a:lnTo>
                    <a:pt x="822" y="85"/>
                  </a:lnTo>
                  <a:lnTo>
                    <a:pt x="822" y="57"/>
                  </a:lnTo>
                  <a:lnTo>
                    <a:pt x="879" y="0"/>
                  </a:lnTo>
                  <a:lnTo>
                    <a:pt x="992" y="57"/>
                  </a:lnTo>
                  <a:lnTo>
                    <a:pt x="935" y="142"/>
                  </a:lnTo>
                  <a:lnTo>
                    <a:pt x="992" y="227"/>
                  </a:lnTo>
                  <a:lnTo>
                    <a:pt x="1077" y="199"/>
                  </a:lnTo>
                  <a:lnTo>
                    <a:pt x="1106" y="227"/>
                  </a:lnTo>
                  <a:lnTo>
                    <a:pt x="1077" y="256"/>
                  </a:lnTo>
                  <a:lnTo>
                    <a:pt x="1077" y="341"/>
                  </a:lnTo>
                  <a:lnTo>
                    <a:pt x="1106" y="369"/>
                  </a:lnTo>
                  <a:lnTo>
                    <a:pt x="1162" y="426"/>
                  </a:lnTo>
                  <a:lnTo>
                    <a:pt x="1162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1" name="Freeform 738"/>
            <p:cNvSpPr>
              <a:spLocks/>
            </p:cNvSpPr>
            <p:nvPr/>
          </p:nvSpPr>
          <p:spPr bwMode="auto">
            <a:xfrm>
              <a:off x="2926" y="2457"/>
              <a:ext cx="1021" cy="1361"/>
            </a:xfrm>
            <a:custGeom>
              <a:avLst/>
              <a:gdLst>
                <a:gd name="T0" fmla="*/ 511 w 1021"/>
                <a:gd name="T1" fmla="*/ 1304 h 1361"/>
                <a:gd name="T2" fmla="*/ 482 w 1021"/>
                <a:gd name="T3" fmla="*/ 1247 h 1361"/>
                <a:gd name="T4" fmla="*/ 397 w 1021"/>
                <a:gd name="T5" fmla="*/ 1191 h 1361"/>
                <a:gd name="T6" fmla="*/ 284 w 1021"/>
                <a:gd name="T7" fmla="*/ 1162 h 1361"/>
                <a:gd name="T8" fmla="*/ 312 w 1021"/>
                <a:gd name="T9" fmla="*/ 1077 h 1361"/>
                <a:gd name="T10" fmla="*/ 199 w 1021"/>
                <a:gd name="T11" fmla="*/ 1106 h 1361"/>
                <a:gd name="T12" fmla="*/ 0 w 1021"/>
                <a:gd name="T13" fmla="*/ 1106 h 1361"/>
                <a:gd name="T14" fmla="*/ 57 w 1021"/>
                <a:gd name="T15" fmla="*/ 1021 h 1361"/>
                <a:gd name="T16" fmla="*/ 29 w 1021"/>
                <a:gd name="T17" fmla="*/ 879 h 1361"/>
                <a:gd name="T18" fmla="*/ 57 w 1021"/>
                <a:gd name="T19" fmla="*/ 822 h 1361"/>
                <a:gd name="T20" fmla="*/ 57 w 1021"/>
                <a:gd name="T21" fmla="*/ 709 h 1361"/>
                <a:gd name="T22" fmla="*/ 57 w 1021"/>
                <a:gd name="T23" fmla="*/ 624 h 1361"/>
                <a:gd name="T24" fmla="*/ 114 w 1021"/>
                <a:gd name="T25" fmla="*/ 567 h 1361"/>
                <a:gd name="T26" fmla="*/ 199 w 1021"/>
                <a:gd name="T27" fmla="*/ 425 h 1361"/>
                <a:gd name="T28" fmla="*/ 256 w 1021"/>
                <a:gd name="T29" fmla="*/ 397 h 1361"/>
                <a:gd name="T30" fmla="*/ 341 w 1021"/>
                <a:gd name="T31" fmla="*/ 312 h 1361"/>
                <a:gd name="T32" fmla="*/ 482 w 1021"/>
                <a:gd name="T33" fmla="*/ 198 h 1361"/>
                <a:gd name="T34" fmla="*/ 624 w 1021"/>
                <a:gd name="T35" fmla="*/ 85 h 1361"/>
                <a:gd name="T36" fmla="*/ 709 w 1021"/>
                <a:gd name="T37" fmla="*/ 28 h 1361"/>
                <a:gd name="T38" fmla="*/ 823 w 1021"/>
                <a:gd name="T39" fmla="*/ 28 h 1361"/>
                <a:gd name="T40" fmla="*/ 964 w 1021"/>
                <a:gd name="T41" fmla="*/ 28 h 1361"/>
                <a:gd name="T42" fmla="*/ 1021 w 1021"/>
                <a:gd name="T43" fmla="*/ 142 h 1361"/>
                <a:gd name="T44" fmla="*/ 879 w 1021"/>
                <a:gd name="T45" fmla="*/ 255 h 1361"/>
                <a:gd name="T46" fmla="*/ 879 w 1021"/>
                <a:gd name="T47" fmla="*/ 312 h 1361"/>
                <a:gd name="T48" fmla="*/ 823 w 1021"/>
                <a:gd name="T49" fmla="*/ 425 h 1361"/>
                <a:gd name="T50" fmla="*/ 823 w 1021"/>
                <a:gd name="T51" fmla="*/ 482 h 1361"/>
                <a:gd name="T52" fmla="*/ 766 w 1021"/>
                <a:gd name="T53" fmla="*/ 567 h 1361"/>
                <a:gd name="T54" fmla="*/ 823 w 1021"/>
                <a:gd name="T55" fmla="*/ 737 h 1361"/>
                <a:gd name="T56" fmla="*/ 823 w 1021"/>
                <a:gd name="T57" fmla="*/ 907 h 1361"/>
                <a:gd name="T58" fmla="*/ 851 w 1021"/>
                <a:gd name="T59" fmla="*/ 992 h 1361"/>
                <a:gd name="T60" fmla="*/ 823 w 1021"/>
                <a:gd name="T61" fmla="*/ 1049 h 1361"/>
                <a:gd name="T62" fmla="*/ 794 w 1021"/>
                <a:gd name="T63" fmla="*/ 1106 h 1361"/>
                <a:gd name="T64" fmla="*/ 766 w 1021"/>
                <a:gd name="T65" fmla="*/ 1191 h 1361"/>
                <a:gd name="T66" fmla="*/ 737 w 1021"/>
                <a:gd name="T67" fmla="*/ 1247 h 1361"/>
                <a:gd name="T68" fmla="*/ 652 w 1021"/>
                <a:gd name="T69" fmla="*/ 1332 h 1361"/>
                <a:gd name="T70" fmla="*/ 539 w 1021"/>
                <a:gd name="T71" fmla="*/ 1332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1361">
                  <a:moveTo>
                    <a:pt x="511" y="1361"/>
                  </a:moveTo>
                  <a:lnTo>
                    <a:pt x="511" y="1304"/>
                  </a:lnTo>
                  <a:lnTo>
                    <a:pt x="539" y="1276"/>
                  </a:lnTo>
                  <a:lnTo>
                    <a:pt x="482" y="1247"/>
                  </a:lnTo>
                  <a:lnTo>
                    <a:pt x="511" y="1219"/>
                  </a:lnTo>
                  <a:lnTo>
                    <a:pt x="397" y="1191"/>
                  </a:lnTo>
                  <a:lnTo>
                    <a:pt x="369" y="1162"/>
                  </a:lnTo>
                  <a:lnTo>
                    <a:pt x="284" y="1162"/>
                  </a:lnTo>
                  <a:lnTo>
                    <a:pt x="284" y="1106"/>
                  </a:lnTo>
                  <a:lnTo>
                    <a:pt x="312" y="1077"/>
                  </a:lnTo>
                  <a:lnTo>
                    <a:pt x="227" y="1077"/>
                  </a:lnTo>
                  <a:lnTo>
                    <a:pt x="199" y="1106"/>
                  </a:lnTo>
                  <a:lnTo>
                    <a:pt x="85" y="1134"/>
                  </a:lnTo>
                  <a:lnTo>
                    <a:pt x="0" y="1106"/>
                  </a:lnTo>
                  <a:lnTo>
                    <a:pt x="0" y="1077"/>
                  </a:lnTo>
                  <a:lnTo>
                    <a:pt x="57" y="1021"/>
                  </a:lnTo>
                  <a:lnTo>
                    <a:pt x="57" y="964"/>
                  </a:lnTo>
                  <a:lnTo>
                    <a:pt x="29" y="879"/>
                  </a:lnTo>
                  <a:lnTo>
                    <a:pt x="29" y="822"/>
                  </a:lnTo>
                  <a:lnTo>
                    <a:pt x="57" y="822"/>
                  </a:lnTo>
                  <a:lnTo>
                    <a:pt x="114" y="737"/>
                  </a:lnTo>
                  <a:lnTo>
                    <a:pt x="57" y="709"/>
                  </a:lnTo>
                  <a:lnTo>
                    <a:pt x="85" y="680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567"/>
                  </a:lnTo>
                  <a:lnTo>
                    <a:pt x="199" y="510"/>
                  </a:lnTo>
                  <a:lnTo>
                    <a:pt x="199" y="425"/>
                  </a:lnTo>
                  <a:lnTo>
                    <a:pt x="256" y="425"/>
                  </a:lnTo>
                  <a:lnTo>
                    <a:pt x="256" y="397"/>
                  </a:lnTo>
                  <a:lnTo>
                    <a:pt x="312" y="397"/>
                  </a:lnTo>
                  <a:lnTo>
                    <a:pt x="341" y="312"/>
                  </a:lnTo>
                  <a:lnTo>
                    <a:pt x="397" y="312"/>
                  </a:lnTo>
                  <a:lnTo>
                    <a:pt x="482" y="198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1" y="28"/>
                  </a:lnTo>
                  <a:lnTo>
                    <a:pt x="709" y="28"/>
                  </a:lnTo>
                  <a:lnTo>
                    <a:pt x="794" y="0"/>
                  </a:lnTo>
                  <a:lnTo>
                    <a:pt x="823" y="28"/>
                  </a:lnTo>
                  <a:lnTo>
                    <a:pt x="936" y="0"/>
                  </a:lnTo>
                  <a:lnTo>
                    <a:pt x="964" y="28"/>
                  </a:lnTo>
                  <a:lnTo>
                    <a:pt x="993" y="85"/>
                  </a:lnTo>
                  <a:lnTo>
                    <a:pt x="1021" y="142"/>
                  </a:lnTo>
                  <a:lnTo>
                    <a:pt x="936" y="170"/>
                  </a:lnTo>
                  <a:lnTo>
                    <a:pt x="879" y="255"/>
                  </a:lnTo>
                  <a:lnTo>
                    <a:pt x="908" y="284"/>
                  </a:lnTo>
                  <a:lnTo>
                    <a:pt x="879" y="312"/>
                  </a:lnTo>
                  <a:lnTo>
                    <a:pt x="823" y="340"/>
                  </a:lnTo>
                  <a:lnTo>
                    <a:pt x="823" y="425"/>
                  </a:lnTo>
                  <a:lnTo>
                    <a:pt x="794" y="482"/>
                  </a:lnTo>
                  <a:lnTo>
                    <a:pt x="823" y="482"/>
                  </a:lnTo>
                  <a:lnTo>
                    <a:pt x="823" y="539"/>
                  </a:lnTo>
                  <a:lnTo>
                    <a:pt x="766" y="567"/>
                  </a:lnTo>
                  <a:lnTo>
                    <a:pt x="766" y="624"/>
                  </a:lnTo>
                  <a:lnTo>
                    <a:pt x="823" y="737"/>
                  </a:lnTo>
                  <a:lnTo>
                    <a:pt x="766" y="822"/>
                  </a:lnTo>
                  <a:lnTo>
                    <a:pt x="823" y="907"/>
                  </a:lnTo>
                  <a:lnTo>
                    <a:pt x="823" y="964"/>
                  </a:lnTo>
                  <a:lnTo>
                    <a:pt x="851" y="992"/>
                  </a:lnTo>
                  <a:lnTo>
                    <a:pt x="823" y="1021"/>
                  </a:lnTo>
                  <a:lnTo>
                    <a:pt x="823" y="1049"/>
                  </a:lnTo>
                  <a:lnTo>
                    <a:pt x="766" y="1077"/>
                  </a:lnTo>
                  <a:lnTo>
                    <a:pt x="794" y="1106"/>
                  </a:lnTo>
                  <a:lnTo>
                    <a:pt x="766" y="1162"/>
                  </a:lnTo>
                  <a:lnTo>
                    <a:pt x="766" y="1191"/>
                  </a:lnTo>
                  <a:lnTo>
                    <a:pt x="737" y="1191"/>
                  </a:lnTo>
                  <a:lnTo>
                    <a:pt x="737" y="1247"/>
                  </a:lnTo>
                  <a:lnTo>
                    <a:pt x="681" y="1247"/>
                  </a:lnTo>
                  <a:lnTo>
                    <a:pt x="652" y="1332"/>
                  </a:lnTo>
                  <a:lnTo>
                    <a:pt x="596" y="1304"/>
                  </a:lnTo>
                  <a:lnTo>
                    <a:pt x="539" y="1332"/>
                  </a:lnTo>
                  <a:lnTo>
                    <a:pt x="511" y="13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2" name="Freeform 739"/>
            <p:cNvSpPr>
              <a:spLocks/>
            </p:cNvSpPr>
            <p:nvPr/>
          </p:nvSpPr>
          <p:spPr bwMode="auto">
            <a:xfrm>
              <a:off x="2416" y="1040"/>
              <a:ext cx="1446" cy="1247"/>
            </a:xfrm>
            <a:custGeom>
              <a:avLst/>
              <a:gdLst>
                <a:gd name="T0" fmla="*/ 567 w 1446"/>
                <a:gd name="T1" fmla="*/ 567 h 1247"/>
                <a:gd name="T2" fmla="*/ 482 w 1446"/>
                <a:gd name="T3" fmla="*/ 623 h 1247"/>
                <a:gd name="T4" fmla="*/ 369 w 1446"/>
                <a:gd name="T5" fmla="*/ 538 h 1247"/>
                <a:gd name="T6" fmla="*/ 255 w 1446"/>
                <a:gd name="T7" fmla="*/ 623 h 1247"/>
                <a:gd name="T8" fmla="*/ 170 w 1446"/>
                <a:gd name="T9" fmla="*/ 652 h 1247"/>
                <a:gd name="T10" fmla="*/ 113 w 1446"/>
                <a:gd name="T11" fmla="*/ 737 h 1247"/>
                <a:gd name="T12" fmla="*/ 0 w 1446"/>
                <a:gd name="T13" fmla="*/ 822 h 1247"/>
                <a:gd name="T14" fmla="*/ 0 w 1446"/>
                <a:gd name="T15" fmla="*/ 907 h 1247"/>
                <a:gd name="T16" fmla="*/ 28 w 1446"/>
                <a:gd name="T17" fmla="*/ 963 h 1247"/>
                <a:gd name="T18" fmla="*/ 199 w 1446"/>
                <a:gd name="T19" fmla="*/ 1020 h 1247"/>
                <a:gd name="T20" fmla="*/ 284 w 1446"/>
                <a:gd name="T21" fmla="*/ 1105 h 1247"/>
                <a:gd name="T22" fmla="*/ 397 w 1446"/>
                <a:gd name="T23" fmla="*/ 1162 h 1247"/>
                <a:gd name="T24" fmla="*/ 482 w 1446"/>
                <a:gd name="T25" fmla="*/ 1162 h 1247"/>
                <a:gd name="T26" fmla="*/ 595 w 1446"/>
                <a:gd name="T27" fmla="*/ 1162 h 1247"/>
                <a:gd name="T28" fmla="*/ 680 w 1446"/>
                <a:gd name="T29" fmla="*/ 1219 h 1247"/>
                <a:gd name="T30" fmla="*/ 794 w 1446"/>
                <a:gd name="T31" fmla="*/ 1162 h 1247"/>
                <a:gd name="T32" fmla="*/ 879 w 1446"/>
                <a:gd name="T33" fmla="*/ 1134 h 1247"/>
                <a:gd name="T34" fmla="*/ 964 w 1446"/>
                <a:gd name="T35" fmla="*/ 1162 h 1247"/>
                <a:gd name="T36" fmla="*/ 1106 w 1446"/>
                <a:gd name="T37" fmla="*/ 1134 h 1247"/>
                <a:gd name="T38" fmla="*/ 1106 w 1446"/>
                <a:gd name="T39" fmla="*/ 992 h 1247"/>
                <a:gd name="T40" fmla="*/ 1191 w 1446"/>
                <a:gd name="T41" fmla="*/ 935 h 1247"/>
                <a:gd name="T42" fmla="*/ 1247 w 1446"/>
                <a:gd name="T43" fmla="*/ 963 h 1247"/>
                <a:gd name="T44" fmla="*/ 1333 w 1446"/>
                <a:gd name="T45" fmla="*/ 793 h 1247"/>
                <a:gd name="T46" fmla="*/ 1389 w 1446"/>
                <a:gd name="T47" fmla="*/ 652 h 1247"/>
                <a:gd name="T48" fmla="*/ 1276 w 1446"/>
                <a:gd name="T49" fmla="*/ 453 h 1247"/>
                <a:gd name="T50" fmla="*/ 1446 w 1446"/>
                <a:gd name="T51" fmla="*/ 283 h 1247"/>
                <a:gd name="T52" fmla="*/ 1361 w 1446"/>
                <a:gd name="T53" fmla="*/ 170 h 1247"/>
                <a:gd name="T54" fmla="*/ 1304 w 1446"/>
                <a:gd name="T55" fmla="*/ 141 h 1247"/>
                <a:gd name="T56" fmla="*/ 1304 w 1446"/>
                <a:gd name="T57" fmla="*/ 85 h 1247"/>
                <a:gd name="T58" fmla="*/ 1333 w 1446"/>
                <a:gd name="T59" fmla="*/ 0 h 1247"/>
                <a:gd name="T60" fmla="*/ 1219 w 1446"/>
                <a:gd name="T61" fmla="*/ 85 h 1247"/>
                <a:gd name="T62" fmla="*/ 1191 w 1446"/>
                <a:gd name="T63" fmla="*/ 198 h 1247"/>
                <a:gd name="T64" fmla="*/ 1021 w 1446"/>
                <a:gd name="T65" fmla="*/ 283 h 1247"/>
                <a:gd name="T66" fmla="*/ 822 w 1446"/>
                <a:gd name="T67" fmla="*/ 340 h 1247"/>
                <a:gd name="T68" fmla="*/ 794 w 1446"/>
                <a:gd name="T69" fmla="*/ 311 h 1247"/>
                <a:gd name="T70" fmla="*/ 794 w 1446"/>
                <a:gd name="T71" fmla="*/ 453 h 1247"/>
                <a:gd name="T72" fmla="*/ 822 w 1446"/>
                <a:gd name="T73" fmla="*/ 567 h 1247"/>
                <a:gd name="T74" fmla="*/ 964 w 1446"/>
                <a:gd name="T75" fmla="*/ 567 h 1247"/>
                <a:gd name="T76" fmla="*/ 1049 w 1446"/>
                <a:gd name="T77" fmla="*/ 481 h 1247"/>
                <a:gd name="T78" fmla="*/ 1021 w 1446"/>
                <a:gd name="T79" fmla="*/ 567 h 1247"/>
                <a:gd name="T80" fmla="*/ 1049 w 1446"/>
                <a:gd name="T81" fmla="*/ 595 h 1247"/>
                <a:gd name="T82" fmla="*/ 1049 w 1446"/>
                <a:gd name="T83" fmla="*/ 708 h 1247"/>
                <a:gd name="T84" fmla="*/ 936 w 1446"/>
                <a:gd name="T85" fmla="*/ 708 h 1247"/>
                <a:gd name="T86" fmla="*/ 992 w 1446"/>
                <a:gd name="T87" fmla="*/ 652 h 1247"/>
                <a:gd name="T88" fmla="*/ 907 w 1446"/>
                <a:gd name="T89" fmla="*/ 623 h 1247"/>
                <a:gd name="T90" fmla="*/ 851 w 1446"/>
                <a:gd name="T91" fmla="*/ 623 h 1247"/>
                <a:gd name="T92" fmla="*/ 822 w 1446"/>
                <a:gd name="T93" fmla="*/ 680 h 1247"/>
                <a:gd name="T94" fmla="*/ 766 w 1446"/>
                <a:gd name="T95" fmla="*/ 737 h 1247"/>
                <a:gd name="T96" fmla="*/ 766 w 1446"/>
                <a:gd name="T97" fmla="*/ 822 h 1247"/>
                <a:gd name="T98" fmla="*/ 680 w 1446"/>
                <a:gd name="T99" fmla="*/ 850 h 1247"/>
                <a:gd name="T100" fmla="*/ 709 w 1446"/>
                <a:gd name="T101" fmla="*/ 765 h 1247"/>
                <a:gd name="T102" fmla="*/ 737 w 1446"/>
                <a:gd name="T103" fmla="*/ 708 h 1247"/>
                <a:gd name="T104" fmla="*/ 766 w 1446"/>
                <a:gd name="T105" fmla="*/ 623 h 1247"/>
                <a:gd name="T106" fmla="*/ 737 w 1446"/>
                <a:gd name="T107" fmla="*/ 481 h 1247"/>
                <a:gd name="T108" fmla="*/ 652 w 1446"/>
                <a:gd name="T109" fmla="*/ 510 h 1247"/>
                <a:gd name="T110" fmla="*/ 567 w 1446"/>
                <a:gd name="T111" fmla="*/ 51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6" h="1247">
                  <a:moveTo>
                    <a:pt x="567" y="510"/>
                  </a:moveTo>
                  <a:lnTo>
                    <a:pt x="567" y="567"/>
                  </a:lnTo>
                  <a:lnTo>
                    <a:pt x="539" y="623"/>
                  </a:lnTo>
                  <a:lnTo>
                    <a:pt x="482" y="623"/>
                  </a:lnTo>
                  <a:lnTo>
                    <a:pt x="397" y="510"/>
                  </a:lnTo>
                  <a:lnTo>
                    <a:pt x="369" y="538"/>
                  </a:lnTo>
                  <a:lnTo>
                    <a:pt x="312" y="510"/>
                  </a:lnTo>
                  <a:lnTo>
                    <a:pt x="255" y="623"/>
                  </a:lnTo>
                  <a:lnTo>
                    <a:pt x="170" y="623"/>
                  </a:lnTo>
                  <a:lnTo>
                    <a:pt x="170" y="652"/>
                  </a:lnTo>
                  <a:lnTo>
                    <a:pt x="170" y="680"/>
                  </a:lnTo>
                  <a:lnTo>
                    <a:pt x="113" y="737"/>
                  </a:lnTo>
                  <a:lnTo>
                    <a:pt x="113" y="793"/>
                  </a:lnTo>
                  <a:lnTo>
                    <a:pt x="0" y="822"/>
                  </a:lnTo>
                  <a:lnTo>
                    <a:pt x="57" y="850"/>
                  </a:lnTo>
                  <a:lnTo>
                    <a:pt x="0" y="907"/>
                  </a:lnTo>
                  <a:lnTo>
                    <a:pt x="28" y="935"/>
                  </a:lnTo>
                  <a:lnTo>
                    <a:pt x="28" y="963"/>
                  </a:lnTo>
                  <a:lnTo>
                    <a:pt x="85" y="963"/>
                  </a:lnTo>
                  <a:lnTo>
                    <a:pt x="199" y="1020"/>
                  </a:lnTo>
                  <a:lnTo>
                    <a:pt x="170" y="1048"/>
                  </a:lnTo>
                  <a:lnTo>
                    <a:pt x="284" y="1105"/>
                  </a:lnTo>
                  <a:lnTo>
                    <a:pt x="284" y="1162"/>
                  </a:lnTo>
                  <a:lnTo>
                    <a:pt x="397" y="1162"/>
                  </a:lnTo>
                  <a:lnTo>
                    <a:pt x="425" y="1134"/>
                  </a:lnTo>
                  <a:lnTo>
                    <a:pt x="482" y="1162"/>
                  </a:lnTo>
                  <a:lnTo>
                    <a:pt x="567" y="1134"/>
                  </a:lnTo>
                  <a:lnTo>
                    <a:pt x="595" y="1162"/>
                  </a:lnTo>
                  <a:lnTo>
                    <a:pt x="595" y="1190"/>
                  </a:lnTo>
                  <a:lnTo>
                    <a:pt x="680" y="1219"/>
                  </a:lnTo>
                  <a:lnTo>
                    <a:pt x="709" y="1219"/>
                  </a:lnTo>
                  <a:lnTo>
                    <a:pt x="794" y="1162"/>
                  </a:lnTo>
                  <a:lnTo>
                    <a:pt x="822" y="1219"/>
                  </a:lnTo>
                  <a:lnTo>
                    <a:pt x="879" y="1134"/>
                  </a:lnTo>
                  <a:lnTo>
                    <a:pt x="907" y="1162"/>
                  </a:lnTo>
                  <a:lnTo>
                    <a:pt x="964" y="1162"/>
                  </a:lnTo>
                  <a:lnTo>
                    <a:pt x="992" y="1247"/>
                  </a:lnTo>
                  <a:lnTo>
                    <a:pt x="1106" y="1134"/>
                  </a:lnTo>
                  <a:lnTo>
                    <a:pt x="1077" y="1077"/>
                  </a:lnTo>
                  <a:lnTo>
                    <a:pt x="1106" y="992"/>
                  </a:lnTo>
                  <a:lnTo>
                    <a:pt x="1134" y="992"/>
                  </a:lnTo>
                  <a:lnTo>
                    <a:pt x="1191" y="935"/>
                  </a:lnTo>
                  <a:lnTo>
                    <a:pt x="1219" y="963"/>
                  </a:lnTo>
                  <a:lnTo>
                    <a:pt x="1247" y="963"/>
                  </a:lnTo>
                  <a:lnTo>
                    <a:pt x="1389" y="822"/>
                  </a:lnTo>
                  <a:lnTo>
                    <a:pt x="1333" y="793"/>
                  </a:lnTo>
                  <a:lnTo>
                    <a:pt x="1333" y="708"/>
                  </a:lnTo>
                  <a:lnTo>
                    <a:pt x="1389" y="652"/>
                  </a:lnTo>
                  <a:lnTo>
                    <a:pt x="1389" y="538"/>
                  </a:lnTo>
                  <a:lnTo>
                    <a:pt x="1276" y="453"/>
                  </a:lnTo>
                  <a:lnTo>
                    <a:pt x="1333" y="311"/>
                  </a:lnTo>
                  <a:lnTo>
                    <a:pt x="1446" y="283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304" y="198"/>
                  </a:lnTo>
                  <a:lnTo>
                    <a:pt x="1304" y="141"/>
                  </a:lnTo>
                  <a:lnTo>
                    <a:pt x="1333" y="113"/>
                  </a:lnTo>
                  <a:lnTo>
                    <a:pt x="1304" y="85"/>
                  </a:lnTo>
                  <a:lnTo>
                    <a:pt x="1361" y="0"/>
                  </a:lnTo>
                  <a:lnTo>
                    <a:pt x="1333" y="0"/>
                  </a:lnTo>
                  <a:lnTo>
                    <a:pt x="1276" y="56"/>
                  </a:lnTo>
                  <a:lnTo>
                    <a:pt x="1219" y="85"/>
                  </a:lnTo>
                  <a:lnTo>
                    <a:pt x="1219" y="141"/>
                  </a:lnTo>
                  <a:lnTo>
                    <a:pt x="1191" y="198"/>
                  </a:lnTo>
                  <a:lnTo>
                    <a:pt x="1134" y="198"/>
                  </a:lnTo>
                  <a:lnTo>
                    <a:pt x="1021" y="283"/>
                  </a:lnTo>
                  <a:lnTo>
                    <a:pt x="964" y="255"/>
                  </a:lnTo>
                  <a:lnTo>
                    <a:pt x="822" y="340"/>
                  </a:lnTo>
                  <a:lnTo>
                    <a:pt x="822" y="311"/>
                  </a:lnTo>
                  <a:lnTo>
                    <a:pt x="794" y="311"/>
                  </a:lnTo>
                  <a:lnTo>
                    <a:pt x="766" y="396"/>
                  </a:lnTo>
                  <a:lnTo>
                    <a:pt x="794" y="453"/>
                  </a:lnTo>
                  <a:lnTo>
                    <a:pt x="822" y="453"/>
                  </a:lnTo>
                  <a:lnTo>
                    <a:pt x="822" y="567"/>
                  </a:lnTo>
                  <a:lnTo>
                    <a:pt x="936" y="538"/>
                  </a:lnTo>
                  <a:lnTo>
                    <a:pt x="964" y="567"/>
                  </a:lnTo>
                  <a:lnTo>
                    <a:pt x="1021" y="481"/>
                  </a:lnTo>
                  <a:lnTo>
                    <a:pt x="1049" y="481"/>
                  </a:lnTo>
                  <a:lnTo>
                    <a:pt x="1021" y="538"/>
                  </a:lnTo>
                  <a:lnTo>
                    <a:pt x="1021" y="567"/>
                  </a:lnTo>
                  <a:lnTo>
                    <a:pt x="1049" y="567"/>
                  </a:lnTo>
                  <a:lnTo>
                    <a:pt x="1049" y="595"/>
                  </a:lnTo>
                  <a:lnTo>
                    <a:pt x="1021" y="652"/>
                  </a:lnTo>
                  <a:lnTo>
                    <a:pt x="1049" y="708"/>
                  </a:lnTo>
                  <a:lnTo>
                    <a:pt x="1021" y="680"/>
                  </a:lnTo>
                  <a:lnTo>
                    <a:pt x="936" y="708"/>
                  </a:lnTo>
                  <a:lnTo>
                    <a:pt x="936" y="680"/>
                  </a:lnTo>
                  <a:lnTo>
                    <a:pt x="992" y="652"/>
                  </a:lnTo>
                  <a:lnTo>
                    <a:pt x="992" y="623"/>
                  </a:lnTo>
                  <a:lnTo>
                    <a:pt x="907" y="623"/>
                  </a:lnTo>
                  <a:lnTo>
                    <a:pt x="879" y="652"/>
                  </a:lnTo>
                  <a:lnTo>
                    <a:pt x="851" y="623"/>
                  </a:lnTo>
                  <a:lnTo>
                    <a:pt x="794" y="680"/>
                  </a:lnTo>
                  <a:lnTo>
                    <a:pt x="822" y="680"/>
                  </a:lnTo>
                  <a:lnTo>
                    <a:pt x="822" y="708"/>
                  </a:lnTo>
                  <a:lnTo>
                    <a:pt x="766" y="737"/>
                  </a:lnTo>
                  <a:lnTo>
                    <a:pt x="737" y="765"/>
                  </a:lnTo>
                  <a:lnTo>
                    <a:pt x="766" y="822"/>
                  </a:lnTo>
                  <a:lnTo>
                    <a:pt x="709" y="822"/>
                  </a:lnTo>
                  <a:lnTo>
                    <a:pt x="680" y="850"/>
                  </a:lnTo>
                  <a:lnTo>
                    <a:pt x="680" y="793"/>
                  </a:lnTo>
                  <a:lnTo>
                    <a:pt x="709" y="765"/>
                  </a:lnTo>
                  <a:lnTo>
                    <a:pt x="680" y="737"/>
                  </a:lnTo>
                  <a:lnTo>
                    <a:pt x="737" y="708"/>
                  </a:lnTo>
                  <a:lnTo>
                    <a:pt x="709" y="680"/>
                  </a:lnTo>
                  <a:lnTo>
                    <a:pt x="766" y="623"/>
                  </a:lnTo>
                  <a:lnTo>
                    <a:pt x="766" y="538"/>
                  </a:lnTo>
                  <a:lnTo>
                    <a:pt x="737" y="481"/>
                  </a:lnTo>
                  <a:lnTo>
                    <a:pt x="709" y="425"/>
                  </a:lnTo>
                  <a:lnTo>
                    <a:pt x="652" y="510"/>
                  </a:lnTo>
                  <a:lnTo>
                    <a:pt x="595" y="481"/>
                  </a:lnTo>
                  <a:lnTo>
                    <a:pt x="567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3" name="Freeform 740"/>
            <p:cNvSpPr>
              <a:spLocks/>
            </p:cNvSpPr>
            <p:nvPr/>
          </p:nvSpPr>
          <p:spPr bwMode="auto">
            <a:xfrm>
              <a:off x="3805" y="1040"/>
              <a:ext cx="57" cy="85"/>
            </a:xfrm>
            <a:custGeom>
              <a:avLst/>
              <a:gdLst>
                <a:gd name="T0" fmla="*/ 0 w 57"/>
                <a:gd name="T1" fmla="*/ 56 h 85"/>
                <a:gd name="T2" fmla="*/ 29 w 57"/>
                <a:gd name="T3" fmla="*/ 0 h 85"/>
                <a:gd name="T4" fmla="*/ 57 w 57"/>
                <a:gd name="T5" fmla="*/ 28 h 85"/>
                <a:gd name="T6" fmla="*/ 29 w 57"/>
                <a:gd name="T7" fmla="*/ 85 h 85"/>
                <a:gd name="T8" fmla="*/ 0 w 57"/>
                <a:gd name="T9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56"/>
                  </a:moveTo>
                  <a:lnTo>
                    <a:pt x="29" y="0"/>
                  </a:lnTo>
                  <a:lnTo>
                    <a:pt x="57" y="28"/>
                  </a:lnTo>
                  <a:lnTo>
                    <a:pt x="29" y="8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4" name="Freeform 741"/>
            <p:cNvSpPr>
              <a:spLocks/>
            </p:cNvSpPr>
            <p:nvPr/>
          </p:nvSpPr>
          <p:spPr bwMode="auto">
            <a:xfrm>
              <a:off x="2473" y="1862"/>
              <a:ext cx="1616" cy="1049"/>
            </a:xfrm>
            <a:custGeom>
              <a:avLst/>
              <a:gdLst>
                <a:gd name="T0" fmla="*/ 1190 w 1616"/>
                <a:gd name="T1" fmla="*/ 141 h 1049"/>
                <a:gd name="T2" fmla="*/ 1134 w 1616"/>
                <a:gd name="T3" fmla="*/ 113 h 1049"/>
                <a:gd name="T4" fmla="*/ 1049 w 1616"/>
                <a:gd name="T5" fmla="*/ 170 h 1049"/>
                <a:gd name="T6" fmla="*/ 1049 w 1616"/>
                <a:gd name="T7" fmla="*/ 312 h 1049"/>
                <a:gd name="T8" fmla="*/ 907 w 1616"/>
                <a:gd name="T9" fmla="*/ 340 h 1049"/>
                <a:gd name="T10" fmla="*/ 822 w 1616"/>
                <a:gd name="T11" fmla="*/ 312 h 1049"/>
                <a:gd name="T12" fmla="*/ 737 w 1616"/>
                <a:gd name="T13" fmla="*/ 340 h 1049"/>
                <a:gd name="T14" fmla="*/ 623 w 1616"/>
                <a:gd name="T15" fmla="*/ 397 h 1049"/>
                <a:gd name="T16" fmla="*/ 538 w 1616"/>
                <a:gd name="T17" fmla="*/ 340 h 1049"/>
                <a:gd name="T18" fmla="*/ 425 w 1616"/>
                <a:gd name="T19" fmla="*/ 340 h 1049"/>
                <a:gd name="T20" fmla="*/ 340 w 1616"/>
                <a:gd name="T21" fmla="*/ 340 h 1049"/>
                <a:gd name="T22" fmla="*/ 198 w 1616"/>
                <a:gd name="T23" fmla="*/ 368 h 1049"/>
                <a:gd name="T24" fmla="*/ 142 w 1616"/>
                <a:gd name="T25" fmla="*/ 340 h 1049"/>
                <a:gd name="T26" fmla="*/ 142 w 1616"/>
                <a:gd name="T27" fmla="*/ 425 h 1049"/>
                <a:gd name="T28" fmla="*/ 85 w 1616"/>
                <a:gd name="T29" fmla="*/ 453 h 1049"/>
                <a:gd name="T30" fmla="*/ 56 w 1616"/>
                <a:gd name="T31" fmla="*/ 510 h 1049"/>
                <a:gd name="T32" fmla="*/ 0 w 1616"/>
                <a:gd name="T33" fmla="*/ 595 h 1049"/>
                <a:gd name="T34" fmla="*/ 85 w 1616"/>
                <a:gd name="T35" fmla="*/ 737 h 1049"/>
                <a:gd name="T36" fmla="*/ 85 w 1616"/>
                <a:gd name="T37" fmla="*/ 793 h 1049"/>
                <a:gd name="T38" fmla="*/ 113 w 1616"/>
                <a:gd name="T39" fmla="*/ 935 h 1049"/>
                <a:gd name="T40" fmla="*/ 198 w 1616"/>
                <a:gd name="T41" fmla="*/ 992 h 1049"/>
                <a:gd name="T42" fmla="*/ 340 w 1616"/>
                <a:gd name="T43" fmla="*/ 1049 h 1049"/>
                <a:gd name="T44" fmla="*/ 453 w 1616"/>
                <a:gd name="T45" fmla="*/ 1020 h 1049"/>
                <a:gd name="T46" fmla="*/ 623 w 1616"/>
                <a:gd name="T47" fmla="*/ 1020 h 1049"/>
                <a:gd name="T48" fmla="*/ 709 w 1616"/>
                <a:gd name="T49" fmla="*/ 1020 h 1049"/>
                <a:gd name="T50" fmla="*/ 765 w 1616"/>
                <a:gd name="T51" fmla="*/ 992 h 1049"/>
                <a:gd name="T52" fmla="*/ 850 w 1616"/>
                <a:gd name="T53" fmla="*/ 907 h 1049"/>
                <a:gd name="T54" fmla="*/ 1020 w 1616"/>
                <a:gd name="T55" fmla="*/ 708 h 1049"/>
                <a:gd name="T56" fmla="*/ 1134 w 1616"/>
                <a:gd name="T57" fmla="*/ 623 h 1049"/>
                <a:gd name="T58" fmla="*/ 1247 w 1616"/>
                <a:gd name="T59" fmla="*/ 595 h 1049"/>
                <a:gd name="T60" fmla="*/ 1389 w 1616"/>
                <a:gd name="T61" fmla="*/ 595 h 1049"/>
                <a:gd name="T62" fmla="*/ 1446 w 1616"/>
                <a:gd name="T63" fmla="*/ 623 h 1049"/>
                <a:gd name="T64" fmla="*/ 1446 w 1616"/>
                <a:gd name="T65" fmla="*/ 538 h 1049"/>
                <a:gd name="T66" fmla="*/ 1616 w 1616"/>
                <a:gd name="T67" fmla="*/ 482 h 1049"/>
                <a:gd name="T68" fmla="*/ 1587 w 1616"/>
                <a:gd name="T69" fmla="*/ 425 h 1049"/>
                <a:gd name="T70" fmla="*/ 1587 w 1616"/>
                <a:gd name="T71" fmla="*/ 340 h 1049"/>
                <a:gd name="T72" fmla="*/ 1587 w 1616"/>
                <a:gd name="T73" fmla="*/ 255 h 1049"/>
                <a:gd name="T74" fmla="*/ 1474 w 1616"/>
                <a:gd name="T75" fmla="*/ 170 h 1049"/>
                <a:gd name="T76" fmla="*/ 1446 w 1616"/>
                <a:gd name="T77" fmla="*/ 170 h 1049"/>
                <a:gd name="T78" fmla="*/ 1389 w 1616"/>
                <a:gd name="T79" fmla="*/ 85 h 1049"/>
                <a:gd name="T80" fmla="*/ 1361 w 1616"/>
                <a:gd name="T81" fmla="*/ 28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16" h="1049">
                  <a:moveTo>
                    <a:pt x="1332" y="0"/>
                  </a:moveTo>
                  <a:lnTo>
                    <a:pt x="1190" y="141"/>
                  </a:lnTo>
                  <a:lnTo>
                    <a:pt x="1162" y="141"/>
                  </a:lnTo>
                  <a:lnTo>
                    <a:pt x="1134" y="113"/>
                  </a:lnTo>
                  <a:lnTo>
                    <a:pt x="1077" y="170"/>
                  </a:lnTo>
                  <a:lnTo>
                    <a:pt x="1049" y="170"/>
                  </a:lnTo>
                  <a:lnTo>
                    <a:pt x="1020" y="255"/>
                  </a:lnTo>
                  <a:lnTo>
                    <a:pt x="1049" y="312"/>
                  </a:lnTo>
                  <a:lnTo>
                    <a:pt x="935" y="425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22" y="312"/>
                  </a:lnTo>
                  <a:lnTo>
                    <a:pt x="765" y="397"/>
                  </a:lnTo>
                  <a:lnTo>
                    <a:pt x="737" y="340"/>
                  </a:lnTo>
                  <a:lnTo>
                    <a:pt x="652" y="397"/>
                  </a:lnTo>
                  <a:lnTo>
                    <a:pt x="623" y="397"/>
                  </a:lnTo>
                  <a:lnTo>
                    <a:pt x="538" y="368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425" y="340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70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85" y="45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85" y="652"/>
                  </a:lnTo>
                  <a:lnTo>
                    <a:pt x="85" y="737"/>
                  </a:lnTo>
                  <a:lnTo>
                    <a:pt x="56" y="793"/>
                  </a:lnTo>
                  <a:lnTo>
                    <a:pt x="85" y="793"/>
                  </a:lnTo>
                  <a:lnTo>
                    <a:pt x="113" y="850"/>
                  </a:lnTo>
                  <a:lnTo>
                    <a:pt x="113" y="935"/>
                  </a:lnTo>
                  <a:lnTo>
                    <a:pt x="170" y="992"/>
                  </a:lnTo>
                  <a:lnTo>
                    <a:pt x="198" y="992"/>
                  </a:lnTo>
                  <a:lnTo>
                    <a:pt x="283" y="1049"/>
                  </a:lnTo>
                  <a:lnTo>
                    <a:pt x="340" y="1049"/>
                  </a:lnTo>
                  <a:lnTo>
                    <a:pt x="397" y="1020"/>
                  </a:lnTo>
                  <a:lnTo>
                    <a:pt x="453" y="1020"/>
                  </a:lnTo>
                  <a:lnTo>
                    <a:pt x="538" y="1049"/>
                  </a:lnTo>
                  <a:lnTo>
                    <a:pt x="623" y="1020"/>
                  </a:lnTo>
                  <a:lnTo>
                    <a:pt x="652" y="1020"/>
                  </a:lnTo>
                  <a:lnTo>
                    <a:pt x="709" y="1020"/>
                  </a:lnTo>
                  <a:lnTo>
                    <a:pt x="709" y="992"/>
                  </a:lnTo>
                  <a:lnTo>
                    <a:pt x="765" y="992"/>
                  </a:lnTo>
                  <a:lnTo>
                    <a:pt x="794" y="907"/>
                  </a:lnTo>
                  <a:lnTo>
                    <a:pt x="850" y="907"/>
                  </a:lnTo>
                  <a:lnTo>
                    <a:pt x="964" y="765"/>
                  </a:lnTo>
                  <a:lnTo>
                    <a:pt x="1020" y="708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62" y="623"/>
                  </a:lnTo>
                  <a:lnTo>
                    <a:pt x="1247" y="595"/>
                  </a:lnTo>
                  <a:lnTo>
                    <a:pt x="1276" y="623"/>
                  </a:lnTo>
                  <a:lnTo>
                    <a:pt x="1389" y="595"/>
                  </a:lnTo>
                  <a:lnTo>
                    <a:pt x="1417" y="623"/>
                  </a:lnTo>
                  <a:lnTo>
                    <a:pt x="1446" y="623"/>
                  </a:lnTo>
                  <a:lnTo>
                    <a:pt x="1474" y="567"/>
                  </a:lnTo>
                  <a:lnTo>
                    <a:pt x="1446" y="538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16" y="425"/>
                  </a:lnTo>
                  <a:lnTo>
                    <a:pt x="1587" y="425"/>
                  </a:lnTo>
                  <a:lnTo>
                    <a:pt x="1559" y="397"/>
                  </a:lnTo>
                  <a:lnTo>
                    <a:pt x="1587" y="340"/>
                  </a:lnTo>
                  <a:lnTo>
                    <a:pt x="1559" y="283"/>
                  </a:lnTo>
                  <a:lnTo>
                    <a:pt x="1587" y="255"/>
                  </a:lnTo>
                  <a:lnTo>
                    <a:pt x="1587" y="198"/>
                  </a:lnTo>
                  <a:lnTo>
                    <a:pt x="1474" y="170"/>
                  </a:lnTo>
                  <a:lnTo>
                    <a:pt x="1446" y="198"/>
                  </a:lnTo>
                  <a:lnTo>
                    <a:pt x="1446" y="170"/>
                  </a:lnTo>
                  <a:lnTo>
                    <a:pt x="1446" y="113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361" y="28"/>
                  </a:lnTo>
                  <a:lnTo>
                    <a:pt x="133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5" name="Freeform 742"/>
            <p:cNvSpPr>
              <a:spLocks/>
            </p:cNvSpPr>
            <p:nvPr/>
          </p:nvSpPr>
          <p:spPr bwMode="auto">
            <a:xfrm>
              <a:off x="3352" y="2287"/>
              <a:ext cx="1899" cy="1928"/>
            </a:xfrm>
            <a:custGeom>
              <a:avLst/>
              <a:gdLst>
                <a:gd name="T0" fmla="*/ 113 w 1899"/>
                <a:gd name="T1" fmla="*/ 1899 h 1928"/>
                <a:gd name="T2" fmla="*/ 255 w 1899"/>
                <a:gd name="T3" fmla="*/ 1899 h 1928"/>
                <a:gd name="T4" fmla="*/ 311 w 1899"/>
                <a:gd name="T5" fmla="*/ 1871 h 1928"/>
                <a:gd name="T6" fmla="*/ 340 w 1899"/>
                <a:gd name="T7" fmla="*/ 1843 h 1928"/>
                <a:gd name="T8" fmla="*/ 425 w 1899"/>
                <a:gd name="T9" fmla="*/ 1729 h 1928"/>
                <a:gd name="T10" fmla="*/ 510 w 1899"/>
                <a:gd name="T11" fmla="*/ 1701 h 1928"/>
                <a:gd name="T12" fmla="*/ 595 w 1899"/>
                <a:gd name="T13" fmla="*/ 1729 h 1928"/>
                <a:gd name="T14" fmla="*/ 765 w 1899"/>
                <a:gd name="T15" fmla="*/ 1758 h 1928"/>
                <a:gd name="T16" fmla="*/ 793 w 1899"/>
                <a:gd name="T17" fmla="*/ 1729 h 1928"/>
                <a:gd name="T18" fmla="*/ 822 w 1899"/>
                <a:gd name="T19" fmla="*/ 1673 h 1928"/>
                <a:gd name="T20" fmla="*/ 850 w 1899"/>
                <a:gd name="T21" fmla="*/ 1587 h 1928"/>
                <a:gd name="T22" fmla="*/ 907 w 1899"/>
                <a:gd name="T23" fmla="*/ 1502 h 1928"/>
                <a:gd name="T24" fmla="*/ 1105 w 1899"/>
                <a:gd name="T25" fmla="*/ 1559 h 1928"/>
                <a:gd name="T26" fmla="*/ 992 w 1899"/>
                <a:gd name="T27" fmla="*/ 1474 h 1928"/>
                <a:gd name="T28" fmla="*/ 1020 w 1899"/>
                <a:gd name="T29" fmla="*/ 1389 h 1928"/>
                <a:gd name="T30" fmla="*/ 935 w 1899"/>
                <a:gd name="T31" fmla="*/ 1361 h 1928"/>
                <a:gd name="T32" fmla="*/ 878 w 1899"/>
                <a:gd name="T33" fmla="*/ 1389 h 1928"/>
                <a:gd name="T34" fmla="*/ 850 w 1899"/>
                <a:gd name="T35" fmla="*/ 1276 h 1928"/>
                <a:gd name="T36" fmla="*/ 907 w 1899"/>
                <a:gd name="T37" fmla="*/ 1162 h 1928"/>
                <a:gd name="T38" fmla="*/ 1020 w 1899"/>
                <a:gd name="T39" fmla="*/ 964 h 1928"/>
                <a:gd name="T40" fmla="*/ 963 w 1899"/>
                <a:gd name="T41" fmla="*/ 879 h 1928"/>
                <a:gd name="T42" fmla="*/ 1105 w 1899"/>
                <a:gd name="T43" fmla="*/ 850 h 1928"/>
                <a:gd name="T44" fmla="*/ 1162 w 1899"/>
                <a:gd name="T45" fmla="*/ 794 h 1928"/>
                <a:gd name="T46" fmla="*/ 1190 w 1899"/>
                <a:gd name="T47" fmla="*/ 680 h 1928"/>
                <a:gd name="T48" fmla="*/ 1417 w 1899"/>
                <a:gd name="T49" fmla="*/ 680 h 1928"/>
                <a:gd name="T50" fmla="*/ 1587 w 1899"/>
                <a:gd name="T51" fmla="*/ 595 h 1928"/>
                <a:gd name="T52" fmla="*/ 1786 w 1899"/>
                <a:gd name="T53" fmla="*/ 510 h 1928"/>
                <a:gd name="T54" fmla="*/ 1842 w 1899"/>
                <a:gd name="T55" fmla="*/ 454 h 1928"/>
                <a:gd name="T56" fmla="*/ 1814 w 1899"/>
                <a:gd name="T57" fmla="*/ 397 h 1928"/>
                <a:gd name="T58" fmla="*/ 1814 w 1899"/>
                <a:gd name="T59" fmla="*/ 198 h 1928"/>
                <a:gd name="T60" fmla="*/ 1786 w 1899"/>
                <a:gd name="T61" fmla="*/ 113 h 1928"/>
                <a:gd name="T62" fmla="*/ 1701 w 1899"/>
                <a:gd name="T63" fmla="*/ 142 h 1928"/>
                <a:gd name="T64" fmla="*/ 1644 w 1899"/>
                <a:gd name="T65" fmla="*/ 142 h 1928"/>
                <a:gd name="T66" fmla="*/ 1445 w 1899"/>
                <a:gd name="T67" fmla="*/ 198 h 1928"/>
                <a:gd name="T68" fmla="*/ 1304 w 1899"/>
                <a:gd name="T69" fmla="*/ 113 h 1928"/>
                <a:gd name="T70" fmla="*/ 1105 w 1899"/>
                <a:gd name="T71" fmla="*/ 28 h 1928"/>
                <a:gd name="T72" fmla="*/ 992 w 1899"/>
                <a:gd name="T73" fmla="*/ 28 h 1928"/>
                <a:gd name="T74" fmla="*/ 907 w 1899"/>
                <a:gd name="T75" fmla="*/ 0 h 1928"/>
                <a:gd name="T76" fmla="*/ 737 w 1899"/>
                <a:gd name="T77" fmla="*/ 0 h 1928"/>
                <a:gd name="T78" fmla="*/ 680 w 1899"/>
                <a:gd name="T79" fmla="*/ 57 h 1928"/>
                <a:gd name="T80" fmla="*/ 595 w 1899"/>
                <a:gd name="T81" fmla="*/ 142 h 1928"/>
                <a:gd name="T82" fmla="*/ 538 w 1899"/>
                <a:gd name="T83" fmla="*/ 198 h 1928"/>
                <a:gd name="T84" fmla="*/ 510 w 1899"/>
                <a:gd name="T85" fmla="*/ 340 h 1928"/>
                <a:gd name="T86" fmla="*/ 482 w 1899"/>
                <a:gd name="T87" fmla="*/ 454 h 1928"/>
                <a:gd name="T88" fmla="*/ 397 w 1899"/>
                <a:gd name="T89" fmla="*/ 595 h 1928"/>
                <a:gd name="T90" fmla="*/ 397 w 1899"/>
                <a:gd name="T91" fmla="*/ 652 h 1928"/>
                <a:gd name="T92" fmla="*/ 340 w 1899"/>
                <a:gd name="T93" fmla="*/ 737 h 1928"/>
                <a:gd name="T94" fmla="*/ 397 w 1899"/>
                <a:gd name="T95" fmla="*/ 907 h 1928"/>
                <a:gd name="T96" fmla="*/ 397 w 1899"/>
                <a:gd name="T97" fmla="*/ 1077 h 1928"/>
                <a:gd name="T98" fmla="*/ 425 w 1899"/>
                <a:gd name="T99" fmla="*/ 1162 h 1928"/>
                <a:gd name="T100" fmla="*/ 397 w 1899"/>
                <a:gd name="T101" fmla="*/ 1219 h 1928"/>
                <a:gd name="T102" fmla="*/ 368 w 1899"/>
                <a:gd name="T103" fmla="*/ 1276 h 1928"/>
                <a:gd name="T104" fmla="*/ 340 w 1899"/>
                <a:gd name="T105" fmla="*/ 1361 h 1928"/>
                <a:gd name="T106" fmla="*/ 311 w 1899"/>
                <a:gd name="T107" fmla="*/ 1417 h 1928"/>
                <a:gd name="T108" fmla="*/ 226 w 1899"/>
                <a:gd name="T109" fmla="*/ 1502 h 1928"/>
                <a:gd name="T110" fmla="*/ 113 w 1899"/>
                <a:gd name="T111" fmla="*/ 1502 h 1928"/>
                <a:gd name="T112" fmla="*/ 141 w 1899"/>
                <a:gd name="T113" fmla="*/ 1559 h 1928"/>
                <a:gd name="T114" fmla="*/ 113 w 1899"/>
                <a:gd name="T115" fmla="*/ 1616 h 1928"/>
                <a:gd name="T116" fmla="*/ 56 w 1899"/>
                <a:gd name="T117" fmla="*/ 1673 h 1928"/>
                <a:gd name="T118" fmla="*/ 0 w 1899"/>
                <a:gd name="T119" fmla="*/ 1814 h 1928"/>
                <a:gd name="T120" fmla="*/ 56 w 1899"/>
                <a:gd name="T121" fmla="*/ 1899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99" h="1928">
                  <a:moveTo>
                    <a:pt x="56" y="1899"/>
                  </a:moveTo>
                  <a:lnTo>
                    <a:pt x="113" y="1899"/>
                  </a:lnTo>
                  <a:lnTo>
                    <a:pt x="113" y="1928"/>
                  </a:lnTo>
                  <a:lnTo>
                    <a:pt x="255" y="1899"/>
                  </a:lnTo>
                  <a:lnTo>
                    <a:pt x="255" y="1928"/>
                  </a:lnTo>
                  <a:lnTo>
                    <a:pt x="311" y="1871"/>
                  </a:lnTo>
                  <a:lnTo>
                    <a:pt x="340" y="1871"/>
                  </a:lnTo>
                  <a:lnTo>
                    <a:pt x="340" y="1843"/>
                  </a:lnTo>
                  <a:lnTo>
                    <a:pt x="453" y="1758"/>
                  </a:lnTo>
                  <a:lnTo>
                    <a:pt x="425" y="1729"/>
                  </a:lnTo>
                  <a:lnTo>
                    <a:pt x="482" y="1673"/>
                  </a:lnTo>
                  <a:lnTo>
                    <a:pt x="510" y="1701"/>
                  </a:lnTo>
                  <a:lnTo>
                    <a:pt x="595" y="1701"/>
                  </a:lnTo>
                  <a:lnTo>
                    <a:pt x="595" y="1729"/>
                  </a:lnTo>
                  <a:lnTo>
                    <a:pt x="680" y="1758"/>
                  </a:lnTo>
                  <a:lnTo>
                    <a:pt x="765" y="1758"/>
                  </a:lnTo>
                  <a:lnTo>
                    <a:pt x="737" y="1701"/>
                  </a:lnTo>
                  <a:lnTo>
                    <a:pt x="793" y="1729"/>
                  </a:lnTo>
                  <a:lnTo>
                    <a:pt x="822" y="1701"/>
                  </a:lnTo>
                  <a:lnTo>
                    <a:pt x="822" y="1673"/>
                  </a:lnTo>
                  <a:lnTo>
                    <a:pt x="793" y="1644"/>
                  </a:lnTo>
                  <a:lnTo>
                    <a:pt x="850" y="1587"/>
                  </a:lnTo>
                  <a:lnTo>
                    <a:pt x="850" y="1559"/>
                  </a:lnTo>
                  <a:lnTo>
                    <a:pt x="907" y="1502"/>
                  </a:lnTo>
                  <a:lnTo>
                    <a:pt x="1020" y="1559"/>
                  </a:lnTo>
                  <a:lnTo>
                    <a:pt x="1105" y="1559"/>
                  </a:lnTo>
                  <a:lnTo>
                    <a:pt x="1049" y="1474"/>
                  </a:lnTo>
                  <a:lnTo>
                    <a:pt x="992" y="1474"/>
                  </a:lnTo>
                  <a:lnTo>
                    <a:pt x="992" y="1417"/>
                  </a:lnTo>
                  <a:lnTo>
                    <a:pt x="1020" y="1389"/>
                  </a:lnTo>
                  <a:lnTo>
                    <a:pt x="992" y="1361"/>
                  </a:lnTo>
                  <a:lnTo>
                    <a:pt x="935" y="1361"/>
                  </a:lnTo>
                  <a:lnTo>
                    <a:pt x="907" y="1332"/>
                  </a:lnTo>
                  <a:lnTo>
                    <a:pt x="878" y="1389"/>
                  </a:lnTo>
                  <a:lnTo>
                    <a:pt x="822" y="1332"/>
                  </a:lnTo>
                  <a:lnTo>
                    <a:pt x="850" y="1276"/>
                  </a:lnTo>
                  <a:lnTo>
                    <a:pt x="850" y="1219"/>
                  </a:lnTo>
                  <a:lnTo>
                    <a:pt x="907" y="1162"/>
                  </a:lnTo>
                  <a:lnTo>
                    <a:pt x="907" y="1106"/>
                  </a:lnTo>
                  <a:lnTo>
                    <a:pt x="1020" y="964"/>
                  </a:lnTo>
                  <a:lnTo>
                    <a:pt x="1020" y="935"/>
                  </a:lnTo>
                  <a:lnTo>
                    <a:pt x="963" y="879"/>
                  </a:lnTo>
                  <a:lnTo>
                    <a:pt x="1049" y="822"/>
                  </a:lnTo>
                  <a:lnTo>
                    <a:pt x="1105" y="850"/>
                  </a:lnTo>
                  <a:lnTo>
                    <a:pt x="1134" y="794"/>
                  </a:lnTo>
                  <a:lnTo>
                    <a:pt x="1162" y="794"/>
                  </a:lnTo>
                  <a:lnTo>
                    <a:pt x="1134" y="765"/>
                  </a:lnTo>
                  <a:lnTo>
                    <a:pt x="1190" y="680"/>
                  </a:lnTo>
                  <a:lnTo>
                    <a:pt x="1275" y="652"/>
                  </a:lnTo>
                  <a:lnTo>
                    <a:pt x="1417" y="680"/>
                  </a:lnTo>
                  <a:lnTo>
                    <a:pt x="1587" y="624"/>
                  </a:lnTo>
                  <a:lnTo>
                    <a:pt x="1587" y="595"/>
                  </a:lnTo>
                  <a:lnTo>
                    <a:pt x="1616" y="482"/>
                  </a:lnTo>
                  <a:lnTo>
                    <a:pt x="1786" y="510"/>
                  </a:lnTo>
                  <a:lnTo>
                    <a:pt x="1814" y="539"/>
                  </a:lnTo>
                  <a:lnTo>
                    <a:pt x="1842" y="454"/>
                  </a:lnTo>
                  <a:lnTo>
                    <a:pt x="1814" y="454"/>
                  </a:lnTo>
                  <a:lnTo>
                    <a:pt x="1814" y="397"/>
                  </a:lnTo>
                  <a:lnTo>
                    <a:pt x="1899" y="312"/>
                  </a:lnTo>
                  <a:lnTo>
                    <a:pt x="1814" y="198"/>
                  </a:lnTo>
                  <a:lnTo>
                    <a:pt x="1757" y="198"/>
                  </a:lnTo>
                  <a:lnTo>
                    <a:pt x="1786" y="113"/>
                  </a:lnTo>
                  <a:lnTo>
                    <a:pt x="1729" y="113"/>
                  </a:lnTo>
                  <a:lnTo>
                    <a:pt x="1701" y="142"/>
                  </a:lnTo>
                  <a:lnTo>
                    <a:pt x="1672" y="113"/>
                  </a:lnTo>
                  <a:lnTo>
                    <a:pt x="1644" y="142"/>
                  </a:lnTo>
                  <a:lnTo>
                    <a:pt x="1530" y="142"/>
                  </a:lnTo>
                  <a:lnTo>
                    <a:pt x="1445" y="198"/>
                  </a:lnTo>
                  <a:lnTo>
                    <a:pt x="1332" y="113"/>
                  </a:lnTo>
                  <a:lnTo>
                    <a:pt x="1304" y="113"/>
                  </a:lnTo>
                  <a:lnTo>
                    <a:pt x="1219" y="85"/>
                  </a:lnTo>
                  <a:lnTo>
                    <a:pt x="1105" y="28"/>
                  </a:lnTo>
                  <a:lnTo>
                    <a:pt x="1077" y="57"/>
                  </a:lnTo>
                  <a:lnTo>
                    <a:pt x="992" y="28"/>
                  </a:lnTo>
                  <a:lnTo>
                    <a:pt x="963" y="57"/>
                  </a:lnTo>
                  <a:lnTo>
                    <a:pt x="907" y="0"/>
                  </a:lnTo>
                  <a:lnTo>
                    <a:pt x="822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567" y="113"/>
                  </a:lnTo>
                  <a:lnTo>
                    <a:pt x="595" y="142"/>
                  </a:lnTo>
                  <a:lnTo>
                    <a:pt x="567" y="198"/>
                  </a:lnTo>
                  <a:lnTo>
                    <a:pt x="538" y="198"/>
                  </a:lnTo>
                  <a:lnTo>
                    <a:pt x="595" y="312"/>
                  </a:lnTo>
                  <a:lnTo>
                    <a:pt x="510" y="340"/>
                  </a:lnTo>
                  <a:lnTo>
                    <a:pt x="453" y="425"/>
                  </a:lnTo>
                  <a:lnTo>
                    <a:pt x="482" y="454"/>
                  </a:lnTo>
                  <a:lnTo>
                    <a:pt x="397" y="510"/>
                  </a:lnTo>
                  <a:lnTo>
                    <a:pt x="397" y="595"/>
                  </a:lnTo>
                  <a:lnTo>
                    <a:pt x="368" y="652"/>
                  </a:lnTo>
                  <a:lnTo>
                    <a:pt x="397" y="652"/>
                  </a:lnTo>
                  <a:lnTo>
                    <a:pt x="397" y="709"/>
                  </a:lnTo>
                  <a:lnTo>
                    <a:pt x="340" y="737"/>
                  </a:lnTo>
                  <a:lnTo>
                    <a:pt x="340" y="796"/>
                  </a:lnTo>
                  <a:lnTo>
                    <a:pt x="397" y="907"/>
                  </a:lnTo>
                  <a:lnTo>
                    <a:pt x="340" y="992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25" y="1162"/>
                  </a:lnTo>
                  <a:lnTo>
                    <a:pt x="397" y="1191"/>
                  </a:lnTo>
                  <a:lnTo>
                    <a:pt x="397" y="1219"/>
                  </a:lnTo>
                  <a:lnTo>
                    <a:pt x="340" y="1247"/>
                  </a:lnTo>
                  <a:lnTo>
                    <a:pt x="368" y="1276"/>
                  </a:lnTo>
                  <a:lnTo>
                    <a:pt x="340" y="1332"/>
                  </a:lnTo>
                  <a:lnTo>
                    <a:pt x="340" y="1361"/>
                  </a:lnTo>
                  <a:lnTo>
                    <a:pt x="311" y="1361"/>
                  </a:lnTo>
                  <a:lnTo>
                    <a:pt x="311" y="1417"/>
                  </a:lnTo>
                  <a:lnTo>
                    <a:pt x="255" y="1417"/>
                  </a:lnTo>
                  <a:lnTo>
                    <a:pt x="226" y="1502"/>
                  </a:lnTo>
                  <a:lnTo>
                    <a:pt x="170" y="1474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141" y="1559"/>
                  </a:lnTo>
                  <a:lnTo>
                    <a:pt x="141" y="1616"/>
                  </a:lnTo>
                  <a:lnTo>
                    <a:pt x="113" y="1616"/>
                  </a:lnTo>
                  <a:lnTo>
                    <a:pt x="113" y="1673"/>
                  </a:lnTo>
                  <a:lnTo>
                    <a:pt x="56" y="1673"/>
                  </a:lnTo>
                  <a:lnTo>
                    <a:pt x="0" y="1729"/>
                  </a:lnTo>
                  <a:lnTo>
                    <a:pt x="0" y="1814"/>
                  </a:lnTo>
                  <a:lnTo>
                    <a:pt x="28" y="1843"/>
                  </a:lnTo>
                  <a:lnTo>
                    <a:pt x="56" y="18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6" name="Freeform 745"/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1645 w 1815"/>
                <a:gd name="T1" fmla="*/ 1559 h 1701"/>
                <a:gd name="T2" fmla="*/ 1673 w 1815"/>
                <a:gd name="T3" fmla="*/ 1502 h 1701"/>
                <a:gd name="T4" fmla="*/ 1673 w 1815"/>
                <a:gd name="T5" fmla="*/ 1389 h 1701"/>
                <a:gd name="T6" fmla="*/ 1673 w 1815"/>
                <a:gd name="T7" fmla="*/ 1304 h 1701"/>
                <a:gd name="T8" fmla="*/ 1730 w 1815"/>
                <a:gd name="T9" fmla="*/ 1247 h 1701"/>
                <a:gd name="T10" fmla="*/ 1815 w 1815"/>
                <a:gd name="T11" fmla="*/ 1105 h 1701"/>
                <a:gd name="T12" fmla="*/ 1701 w 1815"/>
                <a:gd name="T13" fmla="*/ 1134 h 1701"/>
                <a:gd name="T14" fmla="*/ 1560 w 1815"/>
                <a:gd name="T15" fmla="*/ 1105 h 1701"/>
                <a:gd name="T16" fmla="*/ 1446 w 1815"/>
                <a:gd name="T17" fmla="*/ 1134 h 1701"/>
                <a:gd name="T18" fmla="*/ 1333 w 1815"/>
                <a:gd name="T19" fmla="*/ 1077 h 1701"/>
                <a:gd name="T20" fmla="*/ 1276 w 1815"/>
                <a:gd name="T21" fmla="*/ 935 h 1701"/>
                <a:gd name="T22" fmla="*/ 1219 w 1815"/>
                <a:gd name="T23" fmla="*/ 878 h 1701"/>
                <a:gd name="T24" fmla="*/ 1248 w 1815"/>
                <a:gd name="T25" fmla="*/ 737 h 1701"/>
                <a:gd name="T26" fmla="*/ 1219 w 1815"/>
                <a:gd name="T27" fmla="*/ 652 h 1701"/>
                <a:gd name="T28" fmla="*/ 1163 w 1815"/>
                <a:gd name="T29" fmla="*/ 538 h 1701"/>
                <a:gd name="T30" fmla="*/ 1305 w 1815"/>
                <a:gd name="T31" fmla="*/ 510 h 1701"/>
                <a:gd name="T32" fmla="*/ 1305 w 1815"/>
                <a:gd name="T33" fmla="*/ 425 h 1701"/>
                <a:gd name="T34" fmla="*/ 1361 w 1815"/>
                <a:gd name="T35" fmla="*/ 453 h 1701"/>
                <a:gd name="T36" fmla="*/ 1390 w 1815"/>
                <a:gd name="T37" fmla="*/ 368 h 1701"/>
                <a:gd name="T38" fmla="*/ 1305 w 1815"/>
                <a:gd name="T39" fmla="*/ 283 h 1701"/>
                <a:gd name="T40" fmla="*/ 1134 w 1815"/>
                <a:gd name="T41" fmla="*/ 226 h 1701"/>
                <a:gd name="T42" fmla="*/ 1106 w 1815"/>
                <a:gd name="T43" fmla="*/ 170 h 1701"/>
                <a:gd name="T44" fmla="*/ 1106 w 1815"/>
                <a:gd name="T45" fmla="*/ 85 h 1701"/>
                <a:gd name="T46" fmla="*/ 1021 w 1815"/>
                <a:gd name="T47" fmla="*/ 28 h 1701"/>
                <a:gd name="T48" fmla="*/ 879 w 1815"/>
                <a:gd name="T49" fmla="*/ 28 h 1701"/>
                <a:gd name="T50" fmla="*/ 766 w 1815"/>
                <a:gd name="T51" fmla="*/ 170 h 1701"/>
                <a:gd name="T52" fmla="*/ 596 w 1815"/>
                <a:gd name="T53" fmla="*/ 170 h 1701"/>
                <a:gd name="T54" fmla="*/ 596 w 1815"/>
                <a:gd name="T55" fmla="*/ 283 h 1701"/>
                <a:gd name="T56" fmla="*/ 511 w 1815"/>
                <a:gd name="T57" fmla="*/ 340 h 1701"/>
                <a:gd name="T58" fmla="*/ 426 w 1815"/>
                <a:gd name="T59" fmla="*/ 425 h 1701"/>
                <a:gd name="T60" fmla="*/ 312 w 1815"/>
                <a:gd name="T61" fmla="*/ 453 h 1701"/>
                <a:gd name="T62" fmla="*/ 284 w 1815"/>
                <a:gd name="T63" fmla="*/ 397 h 1701"/>
                <a:gd name="T64" fmla="*/ 199 w 1815"/>
                <a:gd name="T65" fmla="*/ 340 h 1701"/>
                <a:gd name="T66" fmla="*/ 142 w 1815"/>
                <a:gd name="T67" fmla="*/ 311 h 1701"/>
                <a:gd name="T68" fmla="*/ 29 w 1815"/>
                <a:gd name="T69" fmla="*/ 453 h 1701"/>
                <a:gd name="T70" fmla="*/ 0 w 1815"/>
                <a:gd name="T71" fmla="*/ 595 h 1701"/>
                <a:gd name="T72" fmla="*/ 0 w 1815"/>
                <a:gd name="T73" fmla="*/ 680 h 1701"/>
                <a:gd name="T74" fmla="*/ 57 w 1815"/>
                <a:gd name="T75" fmla="*/ 765 h 1701"/>
                <a:gd name="T76" fmla="*/ 57 w 1815"/>
                <a:gd name="T77" fmla="*/ 878 h 1701"/>
                <a:gd name="T78" fmla="*/ 397 w 1815"/>
                <a:gd name="T79" fmla="*/ 1020 h 1701"/>
                <a:gd name="T80" fmla="*/ 426 w 1815"/>
                <a:gd name="T81" fmla="*/ 1105 h 1701"/>
                <a:gd name="T82" fmla="*/ 624 w 1815"/>
                <a:gd name="T83" fmla="*/ 1134 h 1701"/>
                <a:gd name="T84" fmla="*/ 681 w 1815"/>
                <a:gd name="T85" fmla="*/ 1304 h 1701"/>
                <a:gd name="T86" fmla="*/ 766 w 1815"/>
                <a:gd name="T87" fmla="*/ 1219 h 1701"/>
                <a:gd name="T88" fmla="*/ 879 w 1815"/>
                <a:gd name="T89" fmla="*/ 1134 h 1701"/>
                <a:gd name="T90" fmla="*/ 993 w 1815"/>
                <a:gd name="T91" fmla="*/ 1134 h 1701"/>
                <a:gd name="T92" fmla="*/ 1106 w 1815"/>
                <a:gd name="T93" fmla="*/ 1190 h 1701"/>
                <a:gd name="T94" fmla="*/ 1106 w 1815"/>
                <a:gd name="T95" fmla="*/ 1332 h 1701"/>
                <a:gd name="T96" fmla="*/ 1134 w 1815"/>
                <a:gd name="T97" fmla="*/ 1389 h 1701"/>
                <a:gd name="T98" fmla="*/ 1191 w 1815"/>
                <a:gd name="T99" fmla="*/ 1389 h 1701"/>
                <a:gd name="T100" fmla="*/ 1276 w 1815"/>
                <a:gd name="T101" fmla="*/ 1474 h 1701"/>
                <a:gd name="T102" fmla="*/ 1219 w 1815"/>
                <a:gd name="T103" fmla="*/ 1530 h 1701"/>
                <a:gd name="T104" fmla="*/ 1219 w 1815"/>
                <a:gd name="T105" fmla="*/ 1644 h 1701"/>
                <a:gd name="T106" fmla="*/ 1305 w 1815"/>
                <a:gd name="T107" fmla="*/ 1701 h 1701"/>
                <a:gd name="T108" fmla="*/ 1418 w 1815"/>
                <a:gd name="T109" fmla="*/ 1616 h 1701"/>
                <a:gd name="T110" fmla="*/ 1616 w 1815"/>
                <a:gd name="T11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15" h="1701">
                  <a:moveTo>
                    <a:pt x="1673" y="1644"/>
                  </a:moveTo>
                  <a:lnTo>
                    <a:pt x="1645" y="1559"/>
                  </a:lnTo>
                  <a:lnTo>
                    <a:pt x="1645" y="1502"/>
                  </a:lnTo>
                  <a:lnTo>
                    <a:pt x="1673" y="1502"/>
                  </a:lnTo>
                  <a:lnTo>
                    <a:pt x="1730" y="1417"/>
                  </a:lnTo>
                  <a:lnTo>
                    <a:pt x="1673" y="1389"/>
                  </a:lnTo>
                  <a:lnTo>
                    <a:pt x="1701" y="1360"/>
                  </a:lnTo>
                  <a:lnTo>
                    <a:pt x="1673" y="1304"/>
                  </a:lnTo>
                  <a:lnTo>
                    <a:pt x="1701" y="1304"/>
                  </a:lnTo>
                  <a:lnTo>
                    <a:pt x="1730" y="1247"/>
                  </a:lnTo>
                  <a:lnTo>
                    <a:pt x="1815" y="1190"/>
                  </a:lnTo>
                  <a:lnTo>
                    <a:pt x="1815" y="1105"/>
                  </a:lnTo>
                  <a:lnTo>
                    <a:pt x="1786" y="1105"/>
                  </a:lnTo>
                  <a:lnTo>
                    <a:pt x="1701" y="1134"/>
                  </a:lnTo>
                  <a:lnTo>
                    <a:pt x="1616" y="1105"/>
                  </a:lnTo>
                  <a:lnTo>
                    <a:pt x="1560" y="1105"/>
                  </a:lnTo>
                  <a:lnTo>
                    <a:pt x="1503" y="1134"/>
                  </a:lnTo>
                  <a:lnTo>
                    <a:pt x="1446" y="1134"/>
                  </a:lnTo>
                  <a:lnTo>
                    <a:pt x="1361" y="1077"/>
                  </a:lnTo>
                  <a:lnTo>
                    <a:pt x="1333" y="1077"/>
                  </a:lnTo>
                  <a:lnTo>
                    <a:pt x="1276" y="1020"/>
                  </a:lnTo>
                  <a:lnTo>
                    <a:pt x="1276" y="935"/>
                  </a:lnTo>
                  <a:lnTo>
                    <a:pt x="1248" y="878"/>
                  </a:lnTo>
                  <a:lnTo>
                    <a:pt x="1219" y="878"/>
                  </a:lnTo>
                  <a:lnTo>
                    <a:pt x="1248" y="822"/>
                  </a:lnTo>
                  <a:lnTo>
                    <a:pt x="1248" y="737"/>
                  </a:lnTo>
                  <a:lnTo>
                    <a:pt x="1163" y="680"/>
                  </a:lnTo>
                  <a:lnTo>
                    <a:pt x="1219" y="652"/>
                  </a:lnTo>
                  <a:lnTo>
                    <a:pt x="1219" y="595"/>
                  </a:lnTo>
                  <a:lnTo>
                    <a:pt x="1163" y="538"/>
                  </a:lnTo>
                  <a:lnTo>
                    <a:pt x="1305" y="538"/>
                  </a:lnTo>
                  <a:lnTo>
                    <a:pt x="1305" y="510"/>
                  </a:lnTo>
                  <a:lnTo>
                    <a:pt x="1276" y="482"/>
                  </a:lnTo>
                  <a:lnTo>
                    <a:pt x="1305" y="425"/>
                  </a:lnTo>
                  <a:lnTo>
                    <a:pt x="1333" y="425"/>
                  </a:lnTo>
                  <a:lnTo>
                    <a:pt x="1361" y="453"/>
                  </a:lnTo>
                  <a:lnTo>
                    <a:pt x="1390" y="425"/>
                  </a:lnTo>
                  <a:lnTo>
                    <a:pt x="1390" y="368"/>
                  </a:lnTo>
                  <a:lnTo>
                    <a:pt x="1276" y="311"/>
                  </a:lnTo>
                  <a:lnTo>
                    <a:pt x="1305" y="283"/>
                  </a:lnTo>
                  <a:lnTo>
                    <a:pt x="1191" y="226"/>
                  </a:lnTo>
                  <a:lnTo>
                    <a:pt x="1134" y="226"/>
                  </a:lnTo>
                  <a:lnTo>
                    <a:pt x="1134" y="198"/>
                  </a:lnTo>
                  <a:lnTo>
                    <a:pt x="1106" y="170"/>
                  </a:lnTo>
                  <a:lnTo>
                    <a:pt x="1163" y="113"/>
                  </a:lnTo>
                  <a:lnTo>
                    <a:pt x="1106" y="85"/>
                  </a:lnTo>
                  <a:lnTo>
                    <a:pt x="1049" y="85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879" y="28"/>
                  </a:lnTo>
                  <a:lnTo>
                    <a:pt x="851" y="113"/>
                  </a:lnTo>
                  <a:lnTo>
                    <a:pt x="766" y="170"/>
                  </a:lnTo>
                  <a:lnTo>
                    <a:pt x="596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96" y="283"/>
                  </a:lnTo>
                  <a:lnTo>
                    <a:pt x="596" y="340"/>
                  </a:lnTo>
                  <a:lnTo>
                    <a:pt x="511" y="340"/>
                  </a:lnTo>
                  <a:lnTo>
                    <a:pt x="454" y="425"/>
                  </a:lnTo>
                  <a:lnTo>
                    <a:pt x="426" y="425"/>
                  </a:lnTo>
                  <a:lnTo>
                    <a:pt x="369" y="453"/>
                  </a:lnTo>
                  <a:lnTo>
                    <a:pt x="312" y="453"/>
                  </a:lnTo>
                  <a:lnTo>
                    <a:pt x="341" y="425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199" y="340"/>
                  </a:lnTo>
                  <a:lnTo>
                    <a:pt x="171" y="340"/>
                  </a:lnTo>
                  <a:lnTo>
                    <a:pt x="142" y="311"/>
                  </a:lnTo>
                  <a:lnTo>
                    <a:pt x="57" y="368"/>
                  </a:lnTo>
                  <a:lnTo>
                    <a:pt x="29" y="453"/>
                  </a:lnTo>
                  <a:lnTo>
                    <a:pt x="57" y="482"/>
                  </a:lnTo>
                  <a:lnTo>
                    <a:pt x="0" y="595"/>
                  </a:lnTo>
                  <a:lnTo>
                    <a:pt x="57" y="652"/>
                  </a:lnTo>
                  <a:lnTo>
                    <a:pt x="0" y="680"/>
                  </a:lnTo>
                  <a:lnTo>
                    <a:pt x="0" y="737"/>
                  </a:lnTo>
                  <a:lnTo>
                    <a:pt x="57" y="765"/>
                  </a:lnTo>
                  <a:lnTo>
                    <a:pt x="29" y="850"/>
                  </a:lnTo>
                  <a:lnTo>
                    <a:pt x="57" y="878"/>
                  </a:lnTo>
                  <a:lnTo>
                    <a:pt x="114" y="907"/>
                  </a:lnTo>
                  <a:lnTo>
                    <a:pt x="397" y="1020"/>
                  </a:lnTo>
                  <a:lnTo>
                    <a:pt x="426" y="1049"/>
                  </a:lnTo>
                  <a:lnTo>
                    <a:pt x="426" y="1105"/>
                  </a:lnTo>
                  <a:lnTo>
                    <a:pt x="539" y="1162"/>
                  </a:lnTo>
                  <a:lnTo>
                    <a:pt x="624" y="1134"/>
                  </a:lnTo>
                  <a:lnTo>
                    <a:pt x="624" y="1190"/>
                  </a:lnTo>
                  <a:lnTo>
                    <a:pt x="681" y="1304"/>
                  </a:lnTo>
                  <a:lnTo>
                    <a:pt x="709" y="1247"/>
                  </a:lnTo>
                  <a:lnTo>
                    <a:pt x="766" y="1219"/>
                  </a:lnTo>
                  <a:lnTo>
                    <a:pt x="794" y="1162"/>
                  </a:lnTo>
                  <a:lnTo>
                    <a:pt x="879" y="1134"/>
                  </a:lnTo>
                  <a:lnTo>
                    <a:pt x="964" y="1162"/>
                  </a:lnTo>
                  <a:lnTo>
                    <a:pt x="993" y="1134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34" y="1275"/>
                  </a:lnTo>
                  <a:lnTo>
                    <a:pt x="1106" y="1332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63" y="1417"/>
                  </a:lnTo>
                  <a:lnTo>
                    <a:pt x="1191" y="1389"/>
                  </a:lnTo>
                  <a:lnTo>
                    <a:pt x="1219" y="1445"/>
                  </a:lnTo>
                  <a:lnTo>
                    <a:pt x="1276" y="1474"/>
                  </a:lnTo>
                  <a:lnTo>
                    <a:pt x="1276" y="1502"/>
                  </a:lnTo>
                  <a:lnTo>
                    <a:pt x="1219" y="1530"/>
                  </a:lnTo>
                  <a:lnTo>
                    <a:pt x="1219" y="1587"/>
                  </a:lnTo>
                  <a:lnTo>
                    <a:pt x="1219" y="1644"/>
                  </a:lnTo>
                  <a:lnTo>
                    <a:pt x="1248" y="1644"/>
                  </a:lnTo>
                  <a:lnTo>
                    <a:pt x="1305" y="1701"/>
                  </a:lnTo>
                  <a:lnTo>
                    <a:pt x="1390" y="1672"/>
                  </a:lnTo>
                  <a:lnTo>
                    <a:pt x="1418" y="1616"/>
                  </a:lnTo>
                  <a:lnTo>
                    <a:pt x="1588" y="1616"/>
                  </a:lnTo>
                  <a:lnTo>
                    <a:pt x="1616" y="1644"/>
                  </a:lnTo>
                  <a:lnTo>
                    <a:pt x="1673" y="164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9" name="Group 962"/>
          <p:cNvGrpSpPr>
            <a:grpSpLocks/>
          </p:cNvGrpSpPr>
          <p:nvPr/>
        </p:nvGrpSpPr>
        <p:grpSpPr bwMode="auto">
          <a:xfrm>
            <a:off x="3869425" y="6269860"/>
            <a:ext cx="1285024" cy="2106967"/>
            <a:chOff x="4202" y="2627"/>
            <a:chExt cx="1418" cy="2325"/>
          </a:xfrm>
        </p:grpSpPr>
        <p:sp>
          <p:nvSpPr>
            <p:cNvPr id="286" name="Freeform 924"/>
            <p:cNvSpPr>
              <a:spLocks/>
            </p:cNvSpPr>
            <p:nvPr/>
          </p:nvSpPr>
          <p:spPr bwMode="auto">
            <a:xfrm>
              <a:off x="4996" y="4158"/>
              <a:ext cx="170" cy="113"/>
            </a:xfrm>
            <a:custGeom>
              <a:avLst/>
              <a:gdLst>
                <a:gd name="T0" fmla="*/ 113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13 w 170"/>
                <a:gd name="T7" fmla="*/ 113 h 113"/>
                <a:gd name="T8" fmla="*/ 170 w 170"/>
                <a:gd name="T9" fmla="*/ 113 h 113"/>
                <a:gd name="T10" fmla="*/ 170 w 170"/>
                <a:gd name="T11" fmla="*/ 57 h 113"/>
                <a:gd name="T12" fmla="*/ 113 w 170"/>
                <a:gd name="T13" fmla="*/ 57 h 113"/>
                <a:gd name="T14" fmla="*/ 113 w 170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925"/>
            <p:cNvSpPr>
              <a:spLocks/>
            </p:cNvSpPr>
            <p:nvPr/>
          </p:nvSpPr>
          <p:spPr bwMode="auto">
            <a:xfrm>
              <a:off x="4939" y="4215"/>
              <a:ext cx="227" cy="113"/>
            </a:xfrm>
            <a:custGeom>
              <a:avLst/>
              <a:gdLst>
                <a:gd name="T0" fmla="*/ 57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57 w 227"/>
                <a:gd name="T7" fmla="*/ 113 h 113"/>
                <a:gd name="T8" fmla="*/ 227 w 227"/>
                <a:gd name="T9" fmla="*/ 113 h 113"/>
                <a:gd name="T10" fmla="*/ 227 w 227"/>
                <a:gd name="T11" fmla="*/ 56 h 113"/>
                <a:gd name="T12" fmla="*/ 57 w 227"/>
                <a:gd name="T13" fmla="*/ 56 h 113"/>
                <a:gd name="T14" fmla="*/ 57 w 227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13">
                  <a:moveTo>
                    <a:pt x="5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926"/>
            <p:cNvSpPr>
              <a:spLocks/>
            </p:cNvSpPr>
            <p:nvPr/>
          </p:nvSpPr>
          <p:spPr bwMode="auto">
            <a:xfrm>
              <a:off x="4939" y="4328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57 w 170"/>
                <a:gd name="T3" fmla="*/ 57 h 114"/>
                <a:gd name="T4" fmla="*/ 0 w 170"/>
                <a:gd name="T5" fmla="*/ 57 h 114"/>
                <a:gd name="T6" fmla="*/ 0 w 170"/>
                <a:gd name="T7" fmla="*/ 114 h 114"/>
                <a:gd name="T8" fmla="*/ 170 w 170"/>
                <a:gd name="T9" fmla="*/ 114 h 114"/>
                <a:gd name="T10" fmla="*/ 170 w 170"/>
                <a:gd name="T11" fmla="*/ 0 h 114"/>
                <a:gd name="T12" fmla="*/ 57 w 170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9" name="Rectangle 927"/>
            <p:cNvSpPr>
              <a:spLocks noChangeArrowheads="1"/>
            </p:cNvSpPr>
            <p:nvPr/>
          </p:nvSpPr>
          <p:spPr bwMode="auto">
            <a:xfrm>
              <a:off x="5109" y="4328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0" name="Freeform 928"/>
            <p:cNvSpPr>
              <a:spLocks/>
            </p:cNvSpPr>
            <p:nvPr/>
          </p:nvSpPr>
          <p:spPr bwMode="auto">
            <a:xfrm>
              <a:off x="5223" y="4271"/>
              <a:ext cx="283" cy="341"/>
            </a:xfrm>
            <a:custGeom>
              <a:avLst/>
              <a:gdLst>
                <a:gd name="T0" fmla="*/ 0 w 283"/>
                <a:gd name="T1" fmla="*/ 57 h 341"/>
                <a:gd name="T2" fmla="*/ 56 w 283"/>
                <a:gd name="T3" fmla="*/ 57 h 341"/>
                <a:gd name="T4" fmla="*/ 56 w 283"/>
                <a:gd name="T5" fmla="*/ 0 h 341"/>
                <a:gd name="T6" fmla="*/ 170 w 283"/>
                <a:gd name="T7" fmla="*/ 0 h 341"/>
                <a:gd name="T8" fmla="*/ 170 w 283"/>
                <a:gd name="T9" fmla="*/ 57 h 341"/>
                <a:gd name="T10" fmla="*/ 227 w 283"/>
                <a:gd name="T11" fmla="*/ 57 h 341"/>
                <a:gd name="T12" fmla="*/ 227 w 283"/>
                <a:gd name="T13" fmla="*/ 171 h 341"/>
                <a:gd name="T14" fmla="*/ 283 w 283"/>
                <a:gd name="T15" fmla="*/ 171 h 341"/>
                <a:gd name="T16" fmla="*/ 283 w 283"/>
                <a:gd name="T17" fmla="*/ 284 h 341"/>
                <a:gd name="T18" fmla="*/ 113 w 283"/>
                <a:gd name="T19" fmla="*/ 284 h 341"/>
                <a:gd name="T20" fmla="*/ 113 w 283"/>
                <a:gd name="T21" fmla="*/ 341 h 341"/>
                <a:gd name="T22" fmla="*/ 0 w 283"/>
                <a:gd name="T23" fmla="*/ 341 h 341"/>
                <a:gd name="T24" fmla="*/ 0 w 283"/>
                <a:gd name="T25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41">
                  <a:moveTo>
                    <a:pt x="0" y="57"/>
                  </a:moveTo>
                  <a:lnTo>
                    <a:pt x="56" y="57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1"/>
                  </a:lnTo>
                  <a:lnTo>
                    <a:pt x="283" y="171"/>
                  </a:lnTo>
                  <a:lnTo>
                    <a:pt x="283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1" name="Freeform 929"/>
            <p:cNvSpPr>
              <a:spLocks/>
            </p:cNvSpPr>
            <p:nvPr/>
          </p:nvSpPr>
          <p:spPr bwMode="auto">
            <a:xfrm>
              <a:off x="4883" y="4442"/>
              <a:ext cx="226" cy="226"/>
            </a:xfrm>
            <a:custGeom>
              <a:avLst/>
              <a:gdLst>
                <a:gd name="T0" fmla="*/ 226 w 226"/>
                <a:gd name="T1" fmla="*/ 0 h 226"/>
                <a:gd name="T2" fmla="*/ 0 w 226"/>
                <a:gd name="T3" fmla="*/ 0 h 226"/>
                <a:gd name="T4" fmla="*/ 0 w 226"/>
                <a:gd name="T5" fmla="*/ 113 h 226"/>
                <a:gd name="T6" fmla="*/ 0 w 226"/>
                <a:gd name="T7" fmla="*/ 226 h 226"/>
                <a:gd name="T8" fmla="*/ 113 w 226"/>
                <a:gd name="T9" fmla="*/ 226 h 226"/>
                <a:gd name="T10" fmla="*/ 113 w 226"/>
                <a:gd name="T11" fmla="*/ 170 h 226"/>
                <a:gd name="T12" fmla="*/ 170 w 226"/>
                <a:gd name="T13" fmla="*/ 170 h 226"/>
                <a:gd name="T14" fmla="*/ 170 w 226"/>
                <a:gd name="T15" fmla="*/ 113 h 226"/>
                <a:gd name="T16" fmla="*/ 226 w 226"/>
                <a:gd name="T17" fmla="*/ 113 h 226"/>
                <a:gd name="T18" fmla="*/ 226 w 226"/>
                <a:gd name="T1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226">
                  <a:moveTo>
                    <a:pt x="226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934"/>
            <p:cNvSpPr>
              <a:spLocks/>
            </p:cNvSpPr>
            <p:nvPr/>
          </p:nvSpPr>
          <p:spPr bwMode="auto">
            <a:xfrm>
              <a:off x="4826" y="4555"/>
              <a:ext cx="794" cy="397"/>
            </a:xfrm>
            <a:custGeom>
              <a:avLst/>
              <a:gdLst>
                <a:gd name="T0" fmla="*/ 0 w 794"/>
                <a:gd name="T1" fmla="*/ 397 h 397"/>
                <a:gd name="T2" fmla="*/ 0 w 794"/>
                <a:gd name="T3" fmla="*/ 283 h 397"/>
                <a:gd name="T4" fmla="*/ 57 w 794"/>
                <a:gd name="T5" fmla="*/ 283 h 397"/>
                <a:gd name="T6" fmla="*/ 57 w 794"/>
                <a:gd name="T7" fmla="*/ 113 h 397"/>
                <a:gd name="T8" fmla="*/ 170 w 794"/>
                <a:gd name="T9" fmla="*/ 113 h 397"/>
                <a:gd name="T10" fmla="*/ 170 w 794"/>
                <a:gd name="T11" fmla="*/ 57 h 397"/>
                <a:gd name="T12" fmla="*/ 227 w 794"/>
                <a:gd name="T13" fmla="*/ 57 h 397"/>
                <a:gd name="T14" fmla="*/ 227 w 794"/>
                <a:gd name="T15" fmla="*/ 0 h 397"/>
                <a:gd name="T16" fmla="*/ 397 w 794"/>
                <a:gd name="T17" fmla="*/ 0 h 397"/>
                <a:gd name="T18" fmla="*/ 397 w 794"/>
                <a:gd name="T19" fmla="*/ 57 h 397"/>
                <a:gd name="T20" fmla="*/ 510 w 794"/>
                <a:gd name="T21" fmla="*/ 57 h 397"/>
                <a:gd name="T22" fmla="*/ 510 w 794"/>
                <a:gd name="T23" fmla="*/ 0 h 397"/>
                <a:gd name="T24" fmla="*/ 794 w 794"/>
                <a:gd name="T25" fmla="*/ 0 h 397"/>
                <a:gd name="T26" fmla="*/ 794 w 794"/>
                <a:gd name="T27" fmla="*/ 57 h 397"/>
                <a:gd name="T28" fmla="*/ 680 w 794"/>
                <a:gd name="T29" fmla="*/ 57 h 397"/>
                <a:gd name="T30" fmla="*/ 680 w 794"/>
                <a:gd name="T31" fmla="*/ 170 h 397"/>
                <a:gd name="T32" fmla="*/ 397 w 794"/>
                <a:gd name="T33" fmla="*/ 170 h 397"/>
                <a:gd name="T34" fmla="*/ 397 w 794"/>
                <a:gd name="T35" fmla="*/ 283 h 397"/>
                <a:gd name="T36" fmla="*/ 170 w 794"/>
                <a:gd name="T37" fmla="*/ 283 h 397"/>
                <a:gd name="T38" fmla="*/ 170 w 794"/>
                <a:gd name="T39" fmla="*/ 340 h 397"/>
                <a:gd name="T40" fmla="*/ 57 w 794"/>
                <a:gd name="T41" fmla="*/ 340 h 397"/>
                <a:gd name="T42" fmla="*/ 57 w 794"/>
                <a:gd name="T43" fmla="*/ 397 h 397"/>
                <a:gd name="T44" fmla="*/ 0 w 794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0" y="397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945"/>
            <p:cNvSpPr>
              <a:spLocks/>
            </p:cNvSpPr>
            <p:nvPr/>
          </p:nvSpPr>
          <p:spPr bwMode="auto">
            <a:xfrm>
              <a:off x="4599" y="3478"/>
              <a:ext cx="510" cy="737"/>
            </a:xfrm>
            <a:custGeom>
              <a:avLst/>
              <a:gdLst>
                <a:gd name="T0" fmla="*/ 397 w 510"/>
                <a:gd name="T1" fmla="*/ 737 h 737"/>
                <a:gd name="T2" fmla="*/ 284 w 510"/>
                <a:gd name="T3" fmla="*/ 737 h 737"/>
                <a:gd name="T4" fmla="*/ 284 w 510"/>
                <a:gd name="T5" fmla="*/ 623 h 737"/>
                <a:gd name="T6" fmla="*/ 227 w 510"/>
                <a:gd name="T7" fmla="*/ 623 h 737"/>
                <a:gd name="T8" fmla="*/ 227 w 510"/>
                <a:gd name="T9" fmla="*/ 510 h 737"/>
                <a:gd name="T10" fmla="*/ 170 w 510"/>
                <a:gd name="T11" fmla="*/ 510 h 737"/>
                <a:gd name="T12" fmla="*/ 170 w 510"/>
                <a:gd name="T13" fmla="*/ 453 h 737"/>
                <a:gd name="T14" fmla="*/ 57 w 510"/>
                <a:gd name="T15" fmla="*/ 453 h 737"/>
                <a:gd name="T16" fmla="*/ 57 w 510"/>
                <a:gd name="T17" fmla="*/ 397 h 737"/>
                <a:gd name="T18" fmla="*/ 0 w 510"/>
                <a:gd name="T19" fmla="*/ 397 h 737"/>
                <a:gd name="T20" fmla="*/ 0 w 510"/>
                <a:gd name="T21" fmla="*/ 226 h 737"/>
                <a:gd name="T22" fmla="*/ 113 w 510"/>
                <a:gd name="T23" fmla="*/ 226 h 737"/>
                <a:gd name="T24" fmla="*/ 113 w 510"/>
                <a:gd name="T25" fmla="*/ 0 h 737"/>
                <a:gd name="T26" fmla="*/ 397 w 510"/>
                <a:gd name="T27" fmla="*/ 0 h 737"/>
                <a:gd name="T28" fmla="*/ 397 w 510"/>
                <a:gd name="T29" fmla="*/ 397 h 737"/>
                <a:gd name="T30" fmla="*/ 510 w 510"/>
                <a:gd name="T31" fmla="*/ 397 h 737"/>
                <a:gd name="T32" fmla="*/ 510 w 510"/>
                <a:gd name="T33" fmla="*/ 680 h 737"/>
                <a:gd name="T34" fmla="*/ 397 w 510"/>
                <a:gd name="T35" fmla="*/ 680 h 737"/>
                <a:gd name="T36" fmla="*/ 397 w 510"/>
                <a:gd name="T3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737">
                  <a:moveTo>
                    <a:pt x="397" y="737"/>
                  </a:moveTo>
                  <a:lnTo>
                    <a:pt x="284" y="73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680"/>
                  </a:lnTo>
                  <a:lnTo>
                    <a:pt x="397" y="680"/>
                  </a:lnTo>
                  <a:lnTo>
                    <a:pt x="397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Freeform 946"/>
            <p:cNvSpPr>
              <a:spLocks/>
            </p:cNvSpPr>
            <p:nvPr/>
          </p:nvSpPr>
          <p:spPr bwMode="auto">
            <a:xfrm>
              <a:off x="4939" y="2627"/>
              <a:ext cx="624" cy="1701"/>
            </a:xfrm>
            <a:custGeom>
              <a:avLst/>
              <a:gdLst>
                <a:gd name="T0" fmla="*/ 454 w 624"/>
                <a:gd name="T1" fmla="*/ 1644 h 1701"/>
                <a:gd name="T2" fmla="*/ 340 w 624"/>
                <a:gd name="T3" fmla="*/ 1644 h 1701"/>
                <a:gd name="T4" fmla="*/ 340 w 624"/>
                <a:gd name="T5" fmla="*/ 1701 h 1701"/>
                <a:gd name="T6" fmla="*/ 227 w 624"/>
                <a:gd name="T7" fmla="*/ 1701 h 1701"/>
                <a:gd name="T8" fmla="*/ 227 w 624"/>
                <a:gd name="T9" fmla="*/ 1588 h 1701"/>
                <a:gd name="T10" fmla="*/ 170 w 624"/>
                <a:gd name="T11" fmla="*/ 1588 h 1701"/>
                <a:gd name="T12" fmla="*/ 170 w 624"/>
                <a:gd name="T13" fmla="*/ 1248 h 1701"/>
                <a:gd name="T14" fmla="*/ 57 w 624"/>
                <a:gd name="T15" fmla="*/ 1248 h 1701"/>
                <a:gd name="T16" fmla="*/ 57 w 624"/>
                <a:gd name="T17" fmla="*/ 907 h 1701"/>
                <a:gd name="T18" fmla="*/ 227 w 624"/>
                <a:gd name="T19" fmla="*/ 907 h 1701"/>
                <a:gd name="T20" fmla="*/ 227 w 624"/>
                <a:gd name="T21" fmla="*/ 737 h 1701"/>
                <a:gd name="T22" fmla="*/ 170 w 624"/>
                <a:gd name="T23" fmla="*/ 737 h 1701"/>
                <a:gd name="T24" fmla="*/ 170 w 624"/>
                <a:gd name="T25" fmla="*/ 681 h 1701"/>
                <a:gd name="T26" fmla="*/ 114 w 624"/>
                <a:gd name="T27" fmla="*/ 681 h 1701"/>
                <a:gd name="T28" fmla="*/ 114 w 624"/>
                <a:gd name="T29" fmla="*/ 567 h 1701"/>
                <a:gd name="T30" fmla="*/ 170 w 624"/>
                <a:gd name="T31" fmla="*/ 567 h 1701"/>
                <a:gd name="T32" fmla="*/ 170 w 624"/>
                <a:gd name="T33" fmla="*/ 397 h 1701"/>
                <a:gd name="T34" fmla="*/ 0 w 624"/>
                <a:gd name="T35" fmla="*/ 397 h 1701"/>
                <a:gd name="T36" fmla="*/ 0 w 624"/>
                <a:gd name="T37" fmla="*/ 170 h 1701"/>
                <a:gd name="T38" fmla="*/ 227 w 624"/>
                <a:gd name="T39" fmla="*/ 170 h 1701"/>
                <a:gd name="T40" fmla="*/ 227 w 624"/>
                <a:gd name="T41" fmla="*/ 57 h 1701"/>
                <a:gd name="T42" fmla="*/ 284 w 624"/>
                <a:gd name="T43" fmla="*/ 57 h 1701"/>
                <a:gd name="T44" fmla="*/ 284 w 624"/>
                <a:gd name="T45" fmla="*/ 0 h 1701"/>
                <a:gd name="T46" fmla="*/ 397 w 624"/>
                <a:gd name="T47" fmla="*/ 0 h 1701"/>
                <a:gd name="T48" fmla="*/ 397 w 624"/>
                <a:gd name="T49" fmla="*/ 113 h 1701"/>
                <a:gd name="T50" fmla="*/ 454 w 624"/>
                <a:gd name="T51" fmla="*/ 113 h 1701"/>
                <a:gd name="T52" fmla="*/ 454 w 624"/>
                <a:gd name="T53" fmla="*/ 227 h 1701"/>
                <a:gd name="T54" fmla="*/ 511 w 624"/>
                <a:gd name="T55" fmla="*/ 227 h 1701"/>
                <a:gd name="T56" fmla="*/ 511 w 624"/>
                <a:gd name="T57" fmla="*/ 170 h 1701"/>
                <a:gd name="T58" fmla="*/ 624 w 624"/>
                <a:gd name="T59" fmla="*/ 170 h 1701"/>
                <a:gd name="T60" fmla="*/ 624 w 624"/>
                <a:gd name="T61" fmla="*/ 227 h 1701"/>
                <a:gd name="T62" fmla="*/ 567 w 624"/>
                <a:gd name="T63" fmla="*/ 227 h 1701"/>
                <a:gd name="T64" fmla="*/ 567 w 624"/>
                <a:gd name="T65" fmla="*/ 284 h 1701"/>
                <a:gd name="T66" fmla="*/ 567 w 624"/>
                <a:gd name="T67" fmla="*/ 340 h 1701"/>
                <a:gd name="T68" fmla="*/ 511 w 624"/>
                <a:gd name="T69" fmla="*/ 340 h 1701"/>
                <a:gd name="T70" fmla="*/ 511 w 624"/>
                <a:gd name="T71" fmla="*/ 510 h 1701"/>
                <a:gd name="T72" fmla="*/ 454 w 624"/>
                <a:gd name="T73" fmla="*/ 510 h 1701"/>
                <a:gd name="T74" fmla="*/ 454 w 624"/>
                <a:gd name="T75" fmla="*/ 567 h 1701"/>
                <a:gd name="T76" fmla="*/ 511 w 624"/>
                <a:gd name="T77" fmla="*/ 567 h 1701"/>
                <a:gd name="T78" fmla="*/ 511 w 624"/>
                <a:gd name="T79" fmla="*/ 851 h 1701"/>
                <a:gd name="T80" fmla="*/ 567 w 624"/>
                <a:gd name="T81" fmla="*/ 851 h 1701"/>
                <a:gd name="T82" fmla="*/ 567 w 624"/>
                <a:gd name="T83" fmla="*/ 1134 h 1701"/>
                <a:gd name="T84" fmla="*/ 511 w 624"/>
                <a:gd name="T85" fmla="*/ 1134 h 1701"/>
                <a:gd name="T86" fmla="*/ 511 w 624"/>
                <a:gd name="T87" fmla="*/ 1418 h 1701"/>
                <a:gd name="T88" fmla="*/ 454 w 624"/>
                <a:gd name="T89" fmla="*/ 1418 h 1701"/>
                <a:gd name="T90" fmla="*/ 454 w 624"/>
                <a:gd name="T91" fmla="*/ 1474 h 1701"/>
                <a:gd name="T92" fmla="*/ 397 w 624"/>
                <a:gd name="T93" fmla="*/ 1474 h 1701"/>
                <a:gd name="T94" fmla="*/ 397 w 624"/>
                <a:gd name="T95" fmla="*/ 1531 h 1701"/>
                <a:gd name="T96" fmla="*/ 454 w 624"/>
                <a:gd name="T97" fmla="*/ 1531 h 1701"/>
                <a:gd name="T98" fmla="*/ 454 w 624"/>
                <a:gd name="T99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4" h="1701">
                  <a:moveTo>
                    <a:pt x="454" y="1644"/>
                  </a:moveTo>
                  <a:lnTo>
                    <a:pt x="340" y="1644"/>
                  </a:lnTo>
                  <a:lnTo>
                    <a:pt x="340" y="1701"/>
                  </a:lnTo>
                  <a:lnTo>
                    <a:pt x="227" y="1701"/>
                  </a:lnTo>
                  <a:lnTo>
                    <a:pt x="227" y="1588"/>
                  </a:lnTo>
                  <a:lnTo>
                    <a:pt x="170" y="1588"/>
                  </a:lnTo>
                  <a:lnTo>
                    <a:pt x="170" y="1248"/>
                  </a:lnTo>
                  <a:lnTo>
                    <a:pt x="57" y="1248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1134"/>
                  </a:lnTo>
                  <a:lnTo>
                    <a:pt x="511" y="1134"/>
                  </a:lnTo>
                  <a:lnTo>
                    <a:pt x="511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397" y="1474"/>
                  </a:lnTo>
                  <a:lnTo>
                    <a:pt x="397" y="1531"/>
                  </a:lnTo>
                  <a:lnTo>
                    <a:pt x="454" y="1531"/>
                  </a:lnTo>
                  <a:lnTo>
                    <a:pt x="454" y="164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947"/>
            <p:cNvSpPr>
              <a:spLocks/>
            </p:cNvSpPr>
            <p:nvPr/>
          </p:nvSpPr>
          <p:spPr bwMode="auto">
            <a:xfrm>
              <a:off x="4202" y="2911"/>
              <a:ext cx="964" cy="1531"/>
            </a:xfrm>
            <a:custGeom>
              <a:avLst/>
              <a:gdLst>
                <a:gd name="T0" fmla="*/ 737 w 964"/>
                <a:gd name="T1" fmla="*/ 113 h 1531"/>
                <a:gd name="T2" fmla="*/ 907 w 964"/>
                <a:gd name="T3" fmla="*/ 283 h 1531"/>
                <a:gd name="T4" fmla="*/ 851 w 964"/>
                <a:gd name="T5" fmla="*/ 397 h 1531"/>
                <a:gd name="T6" fmla="*/ 907 w 964"/>
                <a:gd name="T7" fmla="*/ 453 h 1531"/>
                <a:gd name="T8" fmla="*/ 964 w 964"/>
                <a:gd name="T9" fmla="*/ 623 h 1531"/>
                <a:gd name="T10" fmla="*/ 794 w 964"/>
                <a:gd name="T11" fmla="*/ 567 h 1531"/>
                <a:gd name="T12" fmla="*/ 510 w 964"/>
                <a:gd name="T13" fmla="*/ 793 h 1531"/>
                <a:gd name="T14" fmla="*/ 397 w 964"/>
                <a:gd name="T15" fmla="*/ 964 h 1531"/>
                <a:gd name="T16" fmla="*/ 454 w 964"/>
                <a:gd name="T17" fmla="*/ 1020 h 1531"/>
                <a:gd name="T18" fmla="*/ 567 w 964"/>
                <a:gd name="T19" fmla="*/ 1020 h 1531"/>
                <a:gd name="T20" fmla="*/ 624 w 964"/>
                <a:gd name="T21" fmla="*/ 1077 h 1531"/>
                <a:gd name="T22" fmla="*/ 681 w 964"/>
                <a:gd name="T23" fmla="*/ 1190 h 1531"/>
                <a:gd name="T24" fmla="*/ 737 w 964"/>
                <a:gd name="T25" fmla="*/ 1304 h 1531"/>
                <a:gd name="T26" fmla="*/ 794 w 964"/>
                <a:gd name="T27" fmla="*/ 1417 h 1531"/>
                <a:gd name="T28" fmla="*/ 737 w 964"/>
                <a:gd name="T29" fmla="*/ 1474 h 1531"/>
                <a:gd name="T30" fmla="*/ 681 w 964"/>
                <a:gd name="T31" fmla="*/ 1531 h 1531"/>
                <a:gd name="T32" fmla="*/ 567 w 964"/>
                <a:gd name="T33" fmla="*/ 1474 h 1531"/>
                <a:gd name="T34" fmla="*/ 397 w 964"/>
                <a:gd name="T35" fmla="*/ 1360 h 1531"/>
                <a:gd name="T36" fmla="*/ 340 w 964"/>
                <a:gd name="T37" fmla="*/ 1304 h 1531"/>
                <a:gd name="T38" fmla="*/ 227 w 964"/>
                <a:gd name="T39" fmla="*/ 1247 h 1531"/>
                <a:gd name="T40" fmla="*/ 170 w 964"/>
                <a:gd name="T41" fmla="*/ 1077 h 1531"/>
                <a:gd name="T42" fmla="*/ 114 w 964"/>
                <a:gd name="T43" fmla="*/ 1020 h 1531"/>
                <a:gd name="T44" fmla="*/ 227 w 964"/>
                <a:gd name="T45" fmla="*/ 907 h 1531"/>
                <a:gd name="T46" fmla="*/ 114 w 964"/>
                <a:gd name="T47" fmla="*/ 850 h 1531"/>
                <a:gd name="T48" fmla="*/ 0 w 964"/>
                <a:gd name="T49" fmla="*/ 737 h 1531"/>
                <a:gd name="T50" fmla="*/ 58 w 964"/>
                <a:gd name="T51" fmla="*/ 567 h 1531"/>
                <a:gd name="T52" fmla="*/ 114 w 964"/>
                <a:gd name="T53" fmla="*/ 453 h 1531"/>
                <a:gd name="T54" fmla="*/ 170 w 964"/>
                <a:gd name="T55" fmla="*/ 340 h 1531"/>
                <a:gd name="T56" fmla="*/ 114 w 964"/>
                <a:gd name="T57" fmla="*/ 283 h 1531"/>
                <a:gd name="T58" fmla="*/ 284 w 964"/>
                <a:gd name="T59" fmla="*/ 226 h 1531"/>
                <a:gd name="T60" fmla="*/ 340 w 964"/>
                <a:gd name="T61" fmla="*/ 56 h 1531"/>
                <a:gd name="T62" fmla="*/ 510 w 964"/>
                <a:gd name="T63" fmla="*/ 0 h 1531"/>
                <a:gd name="T64" fmla="*/ 681 w 964"/>
                <a:gd name="T65" fmla="*/ 56 h 1531"/>
                <a:gd name="T66" fmla="*/ 737 w 964"/>
                <a:gd name="T67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64" h="1531">
                  <a:moveTo>
                    <a:pt x="737" y="0"/>
                  </a:moveTo>
                  <a:lnTo>
                    <a:pt x="737" y="113"/>
                  </a:lnTo>
                  <a:lnTo>
                    <a:pt x="907" y="113"/>
                  </a:lnTo>
                  <a:lnTo>
                    <a:pt x="907" y="283"/>
                  </a:lnTo>
                  <a:lnTo>
                    <a:pt x="851" y="283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453"/>
                  </a:lnTo>
                  <a:lnTo>
                    <a:pt x="964" y="453"/>
                  </a:lnTo>
                  <a:lnTo>
                    <a:pt x="964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510" y="567"/>
                  </a:lnTo>
                  <a:lnTo>
                    <a:pt x="510" y="793"/>
                  </a:lnTo>
                  <a:lnTo>
                    <a:pt x="397" y="793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10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190"/>
                  </a:lnTo>
                  <a:lnTo>
                    <a:pt x="681" y="1190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794" y="1474"/>
                  </a:lnTo>
                  <a:lnTo>
                    <a:pt x="737" y="1474"/>
                  </a:lnTo>
                  <a:lnTo>
                    <a:pt x="737" y="1531"/>
                  </a:lnTo>
                  <a:lnTo>
                    <a:pt x="681" y="1531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0"/>
                  </a:lnTo>
                  <a:lnTo>
                    <a:pt x="397" y="1360"/>
                  </a:lnTo>
                  <a:lnTo>
                    <a:pt x="397" y="1304"/>
                  </a:lnTo>
                  <a:lnTo>
                    <a:pt x="340" y="1304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077"/>
                  </a:lnTo>
                  <a:lnTo>
                    <a:pt x="170" y="1077"/>
                  </a:lnTo>
                  <a:lnTo>
                    <a:pt x="17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14" y="850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8" y="567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284" y="226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681" y="56"/>
                  </a:lnTo>
                  <a:lnTo>
                    <a:pt x="681" y="0"/>
                  </a:lnTo>
                  <a:lnTo>
                    <a:pt x="73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948"/>
            <p:cNvSpPr>
              <a:spLocks/>
            </p:cNvSpPr>
            <p:nvPr/>
          </p:nvSpPr>
          <p:spPr bwMode="auto">
            <a:xfrm>
              <a:off x="4372" y="4215"/>
              <a:ext cx="511" cy="567"/>
            </a:xfrm>
            <a:custGeom>
              <a:avLst/>
              <a:gdLst>
                <a:gd name="T0" fmla="*/ 284 w 511"/>
                <a:gd name="T1" fmla="*/ 510 h 567"/>
                <a:gd name="T2" fmla="*/ 57 w 511"/>
                <a:gd name="T3" fmla="*/ 510 h 567"/>
                <a:gd name="T4" fmla="*/ 57 w 511"/>
                <a:gd name="T5" fmla="*/ 567 h 567"/>
                <a:gd name="T6" fmla="*/ 0 w 511"/>
                <a:gd name="T7" fmla="*/ 567 h 567"/>
                <a:gd name="T8" fmla="*/ 0 w 511"/>
                <a:gd name="T9" fmla="*/ 453 h 567"/>
                <a:gd name="T10" fmla="*/ 57 w 511"/>
                <a:gd name="T11" fmla="*/ 453 h 567"/>
                <a:gd name="T12" fmla="*/ 57 w 511"/>
                <a:gd name="T13" fmla="*/ 283 h 567"/>
                <a:gd name="T14" fmla="*/ 170 w 511"/>
                <a:gd name="T15" fmla="*/ 283 h 567"/>
                <a:gd name="T16" fmla="*/ 170 w 511"/>
                <a:gd name="T17" fmla="*/ 170 h 567"/>
                <a:gd name="T18" fmla="*/ 227 w 511"/>
                <a:gd name="T19" fmla="*/ 170 h 567"/>
                <a:gd name="T20" fmla="*/ 227 w 511"/>
                <a:gd name="T21" fmla="*/ 113 h 567"/>
                <a:gd name="T22" fmla="*/ 170 w 511"/>
                <a:gd name="T23" fmla="*/ 113 h 567"/>
                <a:gd name="T24" fmla="*/ 170 w 511"/>
                <a:gd name="T25" fmla="*/ 0 h 567"/>
                <a:gd name="T26" fmla="*/ 227 w 511"/>
                <a:gd name="T27" fmla="*/ 0 h 567"/>
                <a:gd name="T28" fmla="*/ 227 w 511"/>
                <a:gd name="T29" fmla="*/ 56 h 567"/>
                <a:gd name="T30" fmla="*/ 397 w 511"/>
                <a:gd name="T31" fmla="*/ 56 h 567"/>
                <a:gd name="T32" fmla="*/ 397 w 511"/>
                <a:gd name="T33" fmla="*/ 170 h 567"/>
                <a:gd name="T34" fmla="*/ 454 w 511"/>
                <a:gd name="T35" fmla="*/ 170 h 567"/>
                <a:gd name="T36" fmla="*/ 511 w 511"/>
                <a:gd name="T37" fmla="*/ 170 h 567"/>
                <a:gd name="T38" fmla="*/ 511 w 511"/>
                <a:gd name="T39" fmla="*/ 340 h 567"/>
                <a:gd name="T40" fmla="*/ 397 w 511"/>
                <a:gd name="T41" fmla="*/ 340 h 567"/>
                <a:gd name="T42" fmla="*/ 397 w 511"/>
                <a:gd name="T43" fmla="*/ 453 h 567"/>
                <a:gd name="T44" fmla="*/ 284 w 511"/>
                <a:gd name="T45" fmla="*/ 453 h 567"/>
                <a:gd name="T46" fmla="*/ 284 w 511"/>
                <a:gd name="T4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1" h="567">
                  <a:moveTo>
                    <a:pt x="284" y="510"/>
                  </a:move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97" y="5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284" y="453"/>
                  </a:lnTo>
                  <a:lnTo>
                    <a:pt x="284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949"/>
            <p:cNvSpPr>
              <a:spLocks/>
            </p:cNvSpPr>
            <p:nvPr/>
          </p:nvSpPr>
          <p:spPr bwMode="auto">
            <a:xfrm>
              <a:off x="4320" y="3840"/>
              <a:ext cx="3" cy="9"/>
            </a:xfrm>
            <a:custGeom>
              <a:avLst/>
              <a:gdLst>
                <a:gd name="T0" fmla="*/ 3 w 3"/>
                <a:gd name="T1" fmla="*/ 0 h 9"/>
                <a:gd name="T2" fmla="*/ 0 w 3"/>
                <a:gd name="T3" fmla="*/ 9 h 9"/>
                <a:gd name="T4" fmla="*/ 3 w 3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9">
                  <a:moveTo>
                    <a:pt x="3" y="0"/>
                  </a:moveTo>
                  <a:cubicBezTo>
                    <a:pt x="2" y="3"/>
                    <a:pt x="0" y="9"/>
                    <a:pt x="0" y="9"/>
                  </a:cubicBezTo>
                  <a:cubicBezTo>
                    <a:pt x="0" y="9"/>
                    <a:pt x="2" y="3"/>
                    <a:pt x="3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20" name="Group 964"/>
          <p:cNvGrpSpPr>
            <a:grpSpLocks/>
          </p:cNvGrpSpPr>
          <p:nvPr/>
        </p:nvGrpSpPr>
        <p:grpSpPr bwMode="auto">
          <a:xfrm>
            <a:off x="992168" y="3958086"/>
            <a:ext cx="4880915" cy="5343089"/>
            <a:chOff x="1027" y="76"/>
            <a:chExt cx="5386" cy="5896"/>
          </a:xfrm>
        </p:grpSpPr>
        <p:sp>
          <p:nvSpPr>
            <p:cNvPr id="260" name="Freeform 921"/>
            <p:cNvSpPr>
              <a:spLocks/>
            </p:cNvSpPr>
            <p:nvPr/>
          </p:nvSpPr>
          <p:spPr bwMode="auto">
            <a:xfrm>
              <a:off x="5960" y="5349"/>
              <a:ext cx="453" cy="623"/>
            </a:xfrm>
            <a:custGeom>
              <a:avLst/>
              <a:gdLst>
                <a:gd name="T0" fmla="*/ 340 w 453"/>
                <a:gd name="T1" fmla="*/ 623 h 623"/>
                <a:gd name="T2" fmla="*/ 283 w 453"/>
                <a:gd name="T3" fmla="*/ 623 h 623"/>
                <a:gd name="T4" fmla="*/ 283 w 453"/>
                <a:gd name="T5" fmla="*/ 567 h 623"/>
                <a:gd name="T6" fmla="*/ 113 w 453"/>
                <a:gd name="T7" fmla="*/ 567 h 623"/>
                <a:gd name="T8" fmla="*/ 113 w 453"/>
                <a:gd name="T9" fmla="*/ 397 h 623"/>
                <a:gd name="T10" fmla="*/ 57 w 453"/>
                <a:gd name="T11" fmla="*/ 397 h 623"/>
                <a:gd name="T12" fmla="*/ 57 w 453"/>
                <a:gd name="T13" fmla="*/ 283 h 623"/>
                <a:gd name="T14" fmla="*/ 113 w 453"/>
                <a:gd name="T15" fmla="*/ 283 h 623"/>
                <a:gd name="T16" fmla="*/ 113 w 453"/>
                <a:gd name="T17" fmla="*/ 227 h 623"/>
                <a:gd name="T18" fmla="*/ 57 w 453"/>
                <a:gd name="T19" fmla="*/ 227 h 623"/>
                <a:gd name="T20" fmla="*/ 57 w 453"/>
                <a:gd name="T21" fmla="*/ 113 h 623"/>
                <a:gd name="T22" fmla="*/ 0 w 453"/>
                <a:gd name="T23" fmla="*/ 113 h 623"/>
                <a:gd name="T24" fmla="*/ 0 w 453"/>
                <a:gd name="T25" fmla="*/ 56 h 623"/>
                <a:gd name="T26" fmla="*/ 57 w 453"/>
                <a:gd name="T27" fmla="*/ 56 h 623"/>
                <a:gd name="T28" fmla="*/ 57 w 453"/>
                <a:gd name="T29" fmla="*/ 0 h 623"/>
                <a:gd name="T30" fmla="*/ 340 w 453"/>
                <a:gd name="T31" fmla="*/ 0 h 623"/>
                <a:gd name="T32" fmla="*/ 340 w 453"/>
                <a:gd name="T33" fmla="*/ 56 h 623"/>
                <a:gd name="T34" fmla="*/ 283 w 453"/>
                <a:gd name="T35" fmla="*/ 56 h 623"/>
                <a:gd name="T36" fmla="*/ 283 w 453"/>
                <a:gd name="T37" fmla="*/ 170 h 623"/>
                <a:gd name="T38" fmla="*/ 340 w 453"/>
                <a:gd name="T39" fmla="*/ 170 h 623"/>
                <a:gd name="T40" fmla="*/ 340 w 453"/>
                <a:gd name="T41" fmla="*/ 340 h 623"/>
                <a:gd name="T42" fmla="*/ 397 w 453"/>
                <a:gd name="T43" fmla="*/ 340 h 623"/>
                <a:gd name="T44" fmla="*/ 397 w 453"/>
                <a:gd name="T45" fmla="*/ 397 h 623"/>
                <a:gd name="T46" fmla="*/ 453 w 453"/>
                <a:gd name="T47" fmla="*/ 397 h 623"/>
                <a:gd name="T48" fmla="*/ 453 w 453"/>
                <a:gd name="T49" fmla="*/ 453 h 623"/>
                <a:gd name="T50" fmla="*/ 397 w 453"/>
                <a:gd name="T51" fmla="*/ 453 h 623"/>
                <a:gd name="T52" fmla="*/ 397 w 453"/>
                <a:gd name="T53" fmla="*/ 567 h 623"/>
                <a:gd name="T54" fmla="*/ 340 w 453"/>
                <a:gd name="T55" fmla="*/ 567 h 623"/>
                <a:gd name="T56" fmla="*/ 340 w 453"/>
                <a:gd name="T57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623">
                  <a:moveTo>
                    <a:pt x="340" y="623"/>
                  </a:moveTo>
                  <a:lnTo>
                    <a:pt x="283" y="623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453"/>
                  </a:lnTo>
                  <a:lnTo>
                    <a:pt x="397" y="453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922"/>
            <p:cNvSpPr>
              <a:spLocks/>
            </p:cNvSpPr>
            <p:nvPr/>
          </p:nvSpPr>
          <p:spPr bwMode="auto">
            <a:xfrm>
              <a:off x="5790" y="5462"/>
              <a:ext cx="283" cy="340"/>
            </a:xfrm>
            <a:custGeom>
              <a:avLst/>
              <a:gdLst>
                <a:gd name="T0" fmla="*/ 170 w 283"/>
                <a:gd name="T1" fmla="*/ 0 h 340"/>
                <a:gd name="T2" fmla="*/ 170 w 283"/>
                <a:gd name="T3" fmla="*/ 57 h 340"/>
                <a:gd name="T4" fmla="*/ 113 w 283"/>
                <a:gd name="T5" fmla="*/ 57 h 340"/>
                <a:gd name="T6" fmla="*/ 113 w 283"/>
                <a:gd name="T7" fmla="*/ 114 h 340"/>
                <a:gd name="T8" fmla="*/ 0 w 283"/>
                <a:gd name="T9" fmla="*/ 114 h 340"/>
                <a:gd name="T10" fmla="*/ 0 w 283"/>
                <a:gd name="T11" fmla="*/ 227 h 340"/>
                <a:gd name="T12" fmla="*/ 56 w 283"/>
                <a:gd name="T13" fmla="*/ 227 h 340"/>
                <a:gd name="T14" fmla="*/ 56 w 283"/>
                <a:gd name="T15" fmla="*/ 340 h 340"/>
                <a:gd name="T16" fmla="*/ 113 w 283"/>
                <a:gd name="T17" fmla="*/ 340 h 340"/>
                <a:gd name="T18" fmla="*/ 113 w 283"/>
                <a:gd name="T19" fmla="*/ 284 h 340"/>
                <a:gd name="T20" fmla="*/ 170 w 283"/>
                <a:gd name="T21" fmla="*/ 284 h 340"/>
                <a:gd name="T22" fmla="*/ 170 w 283"/>
                <a:gd name="T23" fmla="*/ 340 h 340"/>
                <a:gd name="T24" fmla="*/ 227 w 283"/>
                <a:gd name="T25" fmla="*/ 340 h 340"/>
                <a:gd name="T26" fmla="*/ 227 w 283"/>
                <a:gd name="T27" fmla="*/ 170 h 340"/>
                <a:gd name="T28" fmla="*/ 283 w 283"/>
                <a:gd name="T29" fmla="*/ 170 h 340"/>
                <a:gd name="T30" fmla="*/ 283 w 283"/>
                <a:gd name="T31" fmla="*/ 114 h 340"/>
                <a:gd name="T32" fmla="*/ 227 w 283"/>
                <a:gd name="T33" fmla="*/ 114 h 340"/>
                <a:gd name="T34" fmla="*/ 227 w 283"/>
                <a:gd name="T35" fmla="*/ 0 h 340"/>
                <a:gd name="T36" fmla="*/ 170 w 28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170" y="0"/>
                  </a:move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923"/>
            <p:cNvSpPr>
              <a:spLocks/>
            </p:cNvSpPr>
            <p:nvPr/>
          </p:nvSpPr>
          <p:spPr bwMode="auto">
            <a:xfrm>
              <a:off x="5563" y="5179"/>
              <a:ext cx="737" cy="510"/>
            </a:xfrm>
            <a:custGeom>
              <a:avLst/>
              <a:gdLst>
                <a:gd name="T0" fmla="*/ 737 w 737"/>
                <a:gd name="T1" fmla="*/ 113 h 510"/>
                <a:gd name="T2" fmla="*/ 624 w 737"/>
                <a:gd name="T3" fmla="*/ 113 h 510"/>
                <a:gd name="T4" fmla="*/ 624 w 737"/>
                <a:gd name="T5" fmla="*/ 56 h 510"/>
                <a:gd name="T6" fmla="*/ 454 w 737"/>
                <a:gd name="T7" fmla="*/ 56 h 510"/>
                <a:gd name="T8" fmla="*/ 454 w 737"/>
                <a:gd name="T9" fmla="*/ 0 h 510"/>
                <a:gd name="T10" fmla="*/ 283 w 737"/>
                <a:gd name="T11" fmla="*/ 0 h 510"/>
                <a:gd name="T12" fmla="*/ 283 w 737"/>
                <a:gd name="T13" fmla="*/ 113 h 510"/>
                <a:gd name="T14" fmla="*/ 113 w 737"/>
                <a:gd name="T15" fmla="*/ 113 h 510"/>
                <a:gd name="T16" fmla="*/ 113 w 737"/>
                <a:gd name="T17" fmla="*/ 170 h 510"/>
                <a:gd name="T18" fmla="*/ 0 w 737"/>
                <a:gd name="T19" fmla="*/ 170 h 510"/>
                <a:gd name="T20" fmla="*/ 0 w 737"/>
                <a:gd name="T21" fmla="*/ 340 h 510"/>
                <a:gd name="T22" fmla="*/ 57 w 737"/>
                <a:gd name="T23" fmla="*/ 340 h 510"/>
                <a:gd name="T24" fmla="*/ 57 w 737"/>
                <a:gd name="T25" fmla="*/ 397 h 510"/>
                <a:gd name="T26" fmla="*/ 170 w 737"/>
                <a:gd name="T27" fmla="*/ 397 h 510"/>
                <a:gd name="T28" fmla="*/ 170 w 737"/>
                <a:gd name="T29" fmla="*/ 510 h 510"/>
                <a:gd name="T30" fmla="*/ 227 w 737"/>
                <a:gd name="T31" fmla="*/ 510 h 510"/>
                <a:gd name="T32" fmla="*/ 227 w 737"/>
                <a:gd name="T33" fmla="*/ 397 h 510"/>
                <a:gd name="T34" fmla="*/ 340 w 737"/>
                <a:gd name="T35" fmla="*/ 397 h 510"/>
                <a:gd name="T36" fmla="*/ 340 w 737"/>
                <a:gd name="T37" fmla="*/ 340 h 510"/>
                <a:gd name="T38" fmla="*/ 397 w 737"/>
                <a:gd name="T39" fmla="*/ 340 h 510"/>
                <a:gd name="T40" fmla="*/ 397 w 737"/>
                <a:gd name="T41" fmla="*/ 226 h 510"/>
                <a:gd name="T42" fmla="*/ 454 w 737"/>
                <a:gd name="T43" fmla="*/ 226 h 510"/>
                <a:gd name="T44" fmla="*/ 454 w 737"/>
                <a:gd name="T45" fmla="*/ 170 h 510"/>
                <a:gd name="T46" fmla="*/ 737 w 737"/>
                <a:gd name="T47" fmla="*/ 170 h 510"/>
                <a:gd name="T48" fmla="*/ 737 w 737"/>
                <a:gd name="T49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10">
                  <a:moveTo>
                    <a:pt x="737" y="113"/>
                  </a:moveTo>
                  <a:lnTo>
                    <a:pt x="624" y="113"/>
                  </a:lnTo>
                  <a:lnTo>
                    <a:pt x="62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737" y="170"/>
                  </a:lnTo>
                  <a:lnTo>
                    <a:pt x="73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930"/>
            <p:cNvSpPr>
              <a:spLocks/>
            </p:cNvSpPr>
            <p:nvPr/>
          </p:nvSpPr>
          <p:spPr bwMode="auto">
            <a:xfrm>
              <a:off x="4769" y="4555"/>
              <a:ext cx="114" cy="170"/>
            </a:xfrm>
            <a:custGeom>
              <a:avLst/>
              <a:gdLst>
                <a:gd name="T0" fmla="*/ 114 w 114"/>
                <a:gd name="T1" fmla="*/ 0 h 170"/>
                <a:gd name="T2" fmla="*/ 0 w 114"/>
                <a:gd name="T3" fmla="*/ 0 h 170"/>
                <a:gd name="T4" fmla="*/ 0 w 114"/>
                <a:gd name="T5" fmla="*/ 113 h 170"/>
                <a:gd name="T6" fmla="*/ 57 w 114"/>
                <a:gd name="T7" fmla="*/ 113 h 170"/>
                <a:gd name="T8" fmla="*/ 57 w 114"/>
                <a:gd name="T9" fmla="*/ 170 h 170"/>
                <a:gd name="T10" fmla="*/ 114 w 114"/>
                <a:gd name="T11" fmla="*/ 170 h 170"/>
                <a:gd name="T12" fmla="*/ 114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932"/>
            <p:cNvSpPr>
              <a:spLocks/>
            </p:cNvSpPr>
            <p:nvPr/>
          </p:nvSpPr>
          <p:spPr bwMode="auto">
            <a:xfrm>
              <a:off x="4599" y="4668"/>
              <a:ext cx="284" cy="227"/>
            </a:xfrm>
            <a:custGeom>
              <a:avLst/>
              <a:gdLst>
                <a:gd name="T0" fmla="*/ 227 w 284"/>
                <a:gd name="T1" fmla="*/ 0 h 227"/>
                <a:gd name="T2" fmla="*/ 57 w 284"/>
                <a:gd name="T3" fmla="*/ 0 h 227"/>
                <a:gd name="T4" fmla="*/ 57 w 284"/>
                <a:gd name="T5" fmla="*/ 57 h 227"/>
                <a:gd name="T6" fmla="*/ 0 w 284"/>
                <a:gd name="T7" fmla="*/ 57 h 227"/>
                <a:gd name="T8" fmla="*/ 0 w 284"/>
                <a:gd name="T9" fmla="*/ 227 h 227"/>
                <a:gd name="T10" fmla="*/ 113 w 284"/>
                <a:gd name="T11" fmla="*/ 227 h 227"/>
                <a:gd name="T12" fmla="*/ 113 w 284"/>
                <a:gd name="T13" fmla="*/ 170 h 227"/>
                <a:gd name="T14" fmla="*/ 284 w 284"/>
                <a:gd name="T15" fmla="*/ 170 h 227"/>
                <a:gd name="T16" fmla="*/ 284 w 284"/>
                <a:gd name="T17" fmla="*/ 57 h 227"/>
                <a:gd name="T18" fmla="*/ 227 w 284"/>
                <a:gd name="T19" fmla="*/ 57 h 227"/>
                <a:gd name="T20" fmla="*/ 227 w 284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227">
                  <a:moveTo>
                    <a:pt x="22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933"/>
            <p:cNvSpPr>
              <a:spLocks/>
            </p:cNvSpPr>
            <p:nvPr/>
          </p:nvSpPr>
          <p:spPr bwMode="auto">
            <a:xfrm>
              <a:off x="4712" y="4838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114 w 114"/>
                <a:gd name="T3" fmla="*/ 114 h 114"/>
                <a:gd name="T4" fmla="*/ 0 w 114"/>
                <a:gd name="T5" fmla="*/ 114 h 114"/>
                <a:gd name="T6" fmla="*/ 0 w 114"/>
                <a:gd name="T7" fmla="*/ 0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935"/>
            <p:cNvSpPr>
              <a:spLocks/>
            </p:cNvSpPr>
            <p:nvPr/>
          </p:nvSpPr>
          <p:spPr bwMode="auto">
            <a:xfrm>
              <a:off x="4712" y="4952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0 w 341"/>
                <a:gd name="T3" fmla="*/ 113 h 340"/>
                <a:gd name="T4" fmla="*/ 57 w 341"/>
                <a:gd name="T5" fmla="*/ 113 h 340"/>
                <a:gd name="T6" fmla="*/ 57 w 341"/>
                <a:gd name="T7" fmla="*/ 227 h 340"/>
                <a:gd name="T8" fmla="*/ 171 w 341"/>
                <a:gd name="T9" fmla="*/ 227 h 340"/>
                <a:gd name="T10" fmla="*/ 171 w 341"/>
                <a:gd name="T11" fmla="*/ 340 h 340"/>
                <a:gd name="T12" fmla="*/ 227 w 341"/>
                <a:gd name="T13" fmla="*/ 340 h 340"/>
                <a:gd name="T14" fmla="*/ 227 w 341"/>
                <a:gd name="T15" fmla="*/ 227 h 340"/>
                <a:gd name="T16" fmla="*/ 341 w 341"/>
                <a:gd name="T17" fmla="*/ 227 h 340"/>
                <a:gd name="T18" fmla="*/ 341 w 341"/>
                <a:gd name="T19" fmla="*/ 113 h 340"/>
                <a:gd name="T20" fmla="*/ 227 w 341"/>
                <a:gd name="T21" fmla="*/ 113 h 340"/>
                <a:gd name="T22" fmla="*/ 227 w 341"/>
                <a:gd name="T23" fmla="*/ 0 h 340"/>
                <a:gd name="T24" fmla="*/ 0 w 341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71" y="227"/>
                  </a:lnTo>
                  <a:lnTo>
                    <a:pt x="171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936"/>
            <p:cNvSpPr>
              <a:spLocks/>
            </p:cNvSpPr>
            <p:nvPr/>
          </p:nvSpPr>
          <p:spPr bwMode="auto">
            <a:xfrm>
              <a:off x="4883" y="4838"/>
              <a:ext cx="226" cy="227"/>
            </a:xfrm>
            <a:custGeom>
              <a:avLst/>
              <a:gdLst>
                <a:gd name="T0" fmla="*/ 226 w 226"/>
                <a:gd name="T1" fmla="*/ 0 h 227"/>
                <a:gd name="T2" fmla="*/ 226 w 226"/>
                <a:gd name="T3" fmla="*/ 227 h 227"/>
                <a:gd name="T4" fmla="*/ 56 w 226"/>
                <a:gd name="T5" fmla="*/ 227 h 227"/>
                <a:gd name="T6" fmla="*/ 56 w 226"/>
                <a:gd name="T7" fmla="*/ 114 h 227"/>
                <a:gd name="T8" fmla="*/ 0 w 226"/>
                <a:gd name="T9" fmla="*/ 114 h 227"/>
                <a:gd name="T10" fmla="*/ 0 w 226"/>
                <a:gd name="T11" fmla="*/ 57 h 227"/>
                <a:gd name="T12" fmla="*/ 113 w 226"/>
                <a:gd name="T13" fmla="*/ 57 h 227"/>
                <a:gd name="T14" fmla="*/ 113 w 226"/>
                <a:gd name="T15" fmla="*/ 0 h 227"/>
                <a:gd name="T16" fmla="*/ 226 w 226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226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937"/>
            <p:cNvSpPr>
              <a:spLocks/>
            </p:cNvSpPr>
            <p:nvPr/>
          </p:nvSpPr>
          <p:spPr bwMode="auto">
            <a:xfrm>
              <a:off x="5109" y="4612"/>
              <a:ext cx="511" cy="510"/>
            </a:xfrm>
            <a:custGeom>
              <a:avLst/>
              <a:gdLst>
                <a:gd name="T0" fmla="*/ 511 w 511"/>
                <a:gd name="T1" fmla="*/ 0 h 510"/>
                <a:gd name="T2" fmla="*/ 511 w 511"/>
                <a:gd name="T3" fmla="*/ 170 h 510"/>
                <a:gd name="T4" fmla="*/ 454 w 511"/>
                <a:gd name="T5" fmla="*/ 170 h 510"/>
                <a:gd name="T6" fmla="*/ 454 w 511"/>
                <a:gd name="T7" fmla="*/ 340 h 510"/>
                <a:gd name="T8" fmla="*/ 397 w 511"/>
                <a:gd name="T9" fmla="*/ 340 h 510"/>
                <a:gd name="T10" fmla="*/ 397 w 511"/>
                <a:gd name="T11" fmla="*/ 397 h 510"/>
                <a:gd name="T12" fmla="*/ 341 w 511"/>
                <a:gd name="T13" fmla="*/ 397 h 510"/>
                <a:gd name="T14" fmla="*/ 341 w 511"/>
                <a:gd name="T15" fmla="*/ 453 h 510"/>
                <a:gd name="T16" fmla="*/ 284 w 511"/>
                <a:gd name="T17" fmla="*/ 453 h 510"/>
                <a:gd name="T18" fmla="*/ 284 w 511"/>
                <a:gd name="T19" fmla="*/ 510 h 510"/>
                <a:gd name="T20" fmla="*/ 170 w 511"/>
                <a:gd name="T21" fmla="*/ 510 h 510"/>
                <a:gd name="T22" fmla="*/ 170 w 511"/>
                <a:gd name="T23" fmla="*/ 453 h 510"/>
                <a:gd name="T24" fmla="*/ 0 w 511"/>
                <a:gd name="T25" fmla="*/ 453 h 510"/>
                <a:gd name="T26" fmla="*/ 0 w 511"/>
                <a:gd name="T27" fmla="*/ 226 h 510"/>
                <a:gd name="T28" fmla="*/ 114 w 511"/>
                <a:gd name="T29" fmla="*/ 226 h 510"/>
                <a:gd name="T30" fmla="*/ 114 w 511"/>
                <a:gd name="T31" fmla="*/ 113 h 510"/>
                <a:gd name="T32" fmla="*/ 397 w 511"/>
                <a:gd name="T33" fmla="*/ 113 h 510"/>
                <a:gd name="T34" fmla="*/ 397 w 511"/>
                <a:gd name="T35" fmla="*/ 0 h 510"/>
                <a:gd name="T36" fmla="*/ 511 w 511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510">
                  <a:moveTo>
                    <a:pt x="511" y="0"/>
                  </a:moveTo>
                  <a:lnTo>
                    <a:pt x="511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938"/>
            <p:cNvSpPr>
              <a:spLocks/>
            </p:cNvSpPr>
            <p:nvPr/>
          </p:nvSpPr>
          <p:spPr bwMode="auto">
            <a:xfrm>
              <a:off x="5279" y="5292"/>
              <a:ext cx="284" cy="227"/>
            </a:xfrm>
            <a:custGeom>
              <a:avLst/>
              <a:gdLst>
                <a:gd name="T0" fmla="*/ 284 w 284"/>
                <a:gd name="T1" fmla="*/ 57 h 227"/>
                <a:gd name="T2" fmla="*/ 227 w 284"/>
                <a:gd name="T3" fmla="*/ 57 h 227"/>
                <a:gd name="T4" fmla="*/ 227 w 284"/>
                <a:gd name="T5" fmla="*/ 0 h 227"/>
                <a:gd name="T6" fmla="*/ 0 w 284"/>
                <a:gd name="T7" fmla="*/ 0 h 227"/>
                <a:gd name="T8" fmla="*/ 0 w 284"/>
                <a:gd name="T9" fmla="*/ 227 h 227"/>
                <a:gd name="T10" fmla="*/ 114 w 284"/>
                <a:gd name="T11" fmla="*/ 227 h 227"/>
                <a:gd name="T12" fmla="*/ 114 w 284"/>
                <a:gd name="T13" fmla="*/ 170 h 227"/>
                <a:gd name="T14" fmla="*/ 284 w 284"/>
                <a:gd name="T15" fmla="*/ 170 h 227"/>
                <a:gd name="T16" fmla="*/ 284 w 284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27">
                  <a:moveTo>
                    <a:pt x="284" y="57"/>
                  </a:move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939"/>
            <p:cNvSpPr>
              <a:spLocks/>
            </p:cNvSpPr>
            <p:nvPr/>
          </p:nvSpPr>
          <p:spPr bwMode="auto">
            <a:xfrm>
              <a:off x="5166" y="5462"/>
              <a:ext cx="624" cy="510"/>
            </a:xfrm>
            <a:custGeom>
              <a:avLst/>
              <a:gdLst>
                <a:gd name="T0" fmla="*/ 113 w 624"/>
                <a:gd name="T1" fmla="*/ 57 h 510"/>
                <a:gd name="T2" fmla="*/ 113 w 624"/>
                <a:gd name="T3" fmla="*/ 284 h 510"/>
                <a:gd name="T4" fmla="*/ 0 w 624"/>
                <a:gd name="T5" fmla="*/ 284 h 510"/>
                <a:gd name="T6" fmla="*/ 0 w 624"/>
                <a:gd name="T7" fmla="*/ 340 h 510"/>
                <a:gd name="T8" fmla="*/ 57 w 624"/>
                <a:gd name="T9" fmla="*/ 340 h 510"/>
                <a:gd name="T10" fmla="*/ 57 w 624"/>
                <a:gd name="T11" fmla="*/ 397 h 510"/>
                <a:gd name="T12" fmla="*/ 113 w 624"/>
                <a:gd name="T13" fmla="*/ 397 h 510"/>
                <a:gd name="T14" fmla="*/ 113 w 624"/>
                <a:gd name="T15" fmla="*/ 454 h 510"/>
                <a:gd name="T16" fmla="*/ 227 w 624"/>
                <a:gd name="T17" fmla="*/ 454 h 510"/>
                <a:gd name="T18" fmla="*/ 227 w 624"/>
                <a:gd name="T19" fmla="*/ 510 h 510"/>
                <a:gd name="T20" fmla="*/ 397 w 624"/>
                <a:gd name="T21" fmla="*/ 510 h 510"/>
                <a:gd name="T22" fmla="*/ 397 w 624"/>
                <a:gd name="T23" fmla="*/ 454 h 510"/>
                <a:gd name="T24" fmla="*/ 510 w 624"/>
                <a:gd name="T25" fmla="*/ 454 h 510"/>
                <a:gd name="T26" fmla="*/ 510 w 624"/>
                <a:gd name="T27" fmla="*/ 397 h 510"/>
                <a:gd name="T28" fmla="*/ 567 w 624"/>
                <a:gd name="T29" fmla="*/ 397 h 510"/>
                <a:gd name="T30" fmla="*/ 567 w 624"/>
                <a:gd name="T31" fmla="*/ 340 h 510"/>
                <a:gd name="T32" fmla="*/ 624 w 624"/>
                <a:gd name="T33" fmla="*/ 340 h 510"/>
                <a:gd name="T34" fmla="*/ 624 w 624"/>
                <a:gd name="T35" fmla="*/ 227 h 510"/>
                <a:gd name="T36" fmla="*/ 567 w 624"/>
                <a:gd name="T37" fmla="*/ 227 h 510"/>
                <a:gd name="T38" fmla="*/ 567 w 624"/>
                <a:gd name="T39" fmla="*/ 114 h 510"/>
                <a:gd name="T40" fmla="*/ 454 w 624"/>
                <a:gd name="T41" fmla="*/ 114 h 510"/>
                <a:gd name="T42" fmla="*/ 454 w 624"/>
                <a:gd name="T43" fmla="*/ 57 h 510"/>
                <a:gd name="T44" fmla="*/ 397 w 624"/>
                <a:gd name="T45" fmla="*/ 57 h 510"/>
                <a:gd name="T46" fmla="*/ 397 w 624"/>
                <a:gd name="T47" fmla="*/ 0 h 510"/>
                <a:gd name="T48" fmla="*/ 227 w 624"/>
                <a:gd name="T49" fmla="*/ 0 h 510"/>
                <a:gd name="T50" fmla="*/ 227 w 624"/>
                <a:gd name="T51" fmla="*/ 57 h 510"/>
                <a:gd name="T52" fmla="*/ 113 w 624"/>
                <a:gd name="T53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10">
                  <a:moveTo>
                    <a:pt x="113" y="57"/>
                  </a:moveTo>
                  <a:lnTo>
                    <a:pt x="113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940"/>
            <p:cNvSpPr>
              <a:spLocks/>
            </p:cNvSpPr>
            <p:nvPr/>
          </p:nvSpPr>
          <p:spPr bwMode="auto">
            <a:xfrm>
              <a:off x="4996" y="5519"/>
              <a:ext cx="283" cy="340"/>
            </a:xfrm>
            <a:custGeom>
              <a:avLst/>
              <a:gdLst>
                <a:gd name="T0" fmla="*/ 227 w 283"/>
                <a:gd name="T1" fmla="*/ 340 h 340"/>
                <a:gd name="T2" fmla="*/ 57 w 283"/>
                <a:gd name="T3" fmla="*/ 340 h 340"/>
                <a:gd name="T4" fmla="*/ 57 w 283"/>
                <a:gd name="T5" fmla="*/ 227 h 340"/>
                <a:gd name="T6" fmla="*/ 0 w 283"/>
                <a:gd name="T7" fmla="*/ 227 h 340"/>
                <a:gd name="T8" fmla="*/ 0 w 283"/>
                <a:gd name="T9" fmla="*/ 170 h 340"/>
                <a:gd name="T10" fmla="*/ 57 w 283"/>
                <a:gd name="T11" fmla="*/ 170 h 340"/>
                <a:gd name="T12" fmla="*/ 57 w 283"/>
                <a:gd name="T13" fmla="*/ 57 h 340"/>
                <a:gd name="T14" fmla="*/ 170 w 283"/>
                <a:gd name="T15" fmla="*/ 57 h 340"/>
                <a:gd name="T16" fmla="*/ 170 w 283"/>
                <a:gd name="T17" fmla="*/ 0 h 340"/>
                <a:gd name="T18" fmla="*/ 283 w 283"/>
                <a:gd name="T19" fmla="*/ 0 h 340"/>
                <a:gd name="T20" fmla="*/ 283 w 283"/>
                <a:gd name="T21" fmla="*/ 227 h 340"/>
                <a:gd name="T22" fmla="*/ 170 w 283"/>
                <a:gd name="T23" fmla="*/ 227 h 340"/>
                <a:gd name="T24" fmla="*/ 170 w 283"/>
                <a:gd name="T25" fmla="*/ 283 h 340"/>
                <a:gd name="T26" fmla="*/ 227 w 283"/>
                <a:gd name="T27" fmla="*/ 283 h 340"/>
                <a:gd name="T28" fmla="*/ 227 w 283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40">
                  <a:moveTo>
                    <a:pt x="227" y="340"/>
                  </a:move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941"/>
            <p:cNvSpPr>
              <a:spLocks/>
            </p:cNvSpPr>
            <p:nvPr/>
          </p:nvSpPr>
          <p:spPr bwMode="auto">
            <a:xfrm>
              <a:off x="4939" y="5179"/>
              <a:ext cx="340" cy="510"/>
            </a:xfrm>
            <a:custGeom>
              <a:avLst/>
              <a:gdLst>
                <a:gd name="T0" fmla="*/ 0 w 340"/>
                <a:gd name="T1" fmla="*/ 0 h 510"/>
                <a:gd name="T2" fmla="*/ 0 w 340"/>
                <a:gd name="T3" fmla="*/ 170 h 510"/>
                <a:gd name="T4" fmla="*/ 57 w 340"/>
                <a:gd name="T5" fmla="*/ 170 h 510"/>
                <a:gd name="T6" fmla="*/ 57 w 340"/>
                <a:gd name="T7" fmla="*/ 340 h 510"/>
                <a:gd name="T8" fmla="*/ 0 w 340"/>
                <a:gd name="T9" fmla="*/ 340 h 510"/>
                <a:gd name="T10" fmla="*/ 0 w 340"/>
                <a:gd name="T11" fmla="*/ 510 h 510"/>
                <a:gd name="T12" fmla="*/ 114 w 340"/>
                <a:gd name="T13" fmla="*/ 510 h 510"/>
                <a:gd name="T14" fmla="*/ 114 w 340"/>
                <a:gd name="T15" fmla="*/ 397 h 510"/>
                <a:gd name="T16" fmla="*/ 227 w 340"/>
                <a:gd name="T17" fmla="*/ 397 h 510"/>
                <a:gd name="T18" fmla="*/ 227 w 340"/>
                <a:gd name="T19" fmla="*/ 340 h 510"/>
                <a:gd name="T20" fmla="*/ 340 w 340"/>
                <a:gd name="T21" fmla="*/ 340 h 510"/>
                <a:gd name="T22" fmla="*/ 340 w 340"/>
                <a:gd name="T23" fmla="*/ 170 h 510"/>
                <a:gd name="T24" fmla="*/ 284 w 340"/>
                <a:gd name="T25" fmla="*/ 170 h 510"/>
                <a:gd name="T26" fmla="*/ 284 w 340"/>
                <a:gd name="T27" fmla="*/ 113 h 510"/>
                <a:gd name="T28" fmla="*/ 170 w 340"/>
                <a:gd name="T29" fmla="*/ 113 h 510"/>
                <a:gd name="T30" fmla="*/ 170 w 340"/>
                <a:gd name="T31" fmla="*/ 56 h 510"/>
                <a:gd name="T32" fmla="*/ 114 w 340"/>
                <a:gd name="T33" fmla="*/ 56 h 510"/>
                <a:gd name="T34" fmla="*/ 114 w 340"/>
                <a:gd name="T35" fmla="*/ 0 h 510"/>
                <a:gd name="T36" fmla="*/ 0 w 340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51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942"/>
            <p:cNvSpPr>
              <a:spLocks/>
            </p:cNvSpPr>
            <p:nvPr/>
          </p:nvSpPr>
          <p:spPr bwMode="auto">
            <a:xfrm>
              <a:off x="5053" y="5065"/>
              <a:ext cx="397" cy="284"/>
            </a:xfrm>
            <a:custGeom>
              <a:avLst/>
              <a:gdLst>
                <a:gd name="T0" fmla="*/ 340 w 397"/>
                <a:gd name="T1" fmla="*/ 57 h 284"/>
                <a:gd name="T2" fmla="*/ 340 w 397"/>
                <a:gd name="T3" fmla="*/ 114 h 284"/>
                <a:gd name="T4" fmla="*/ 397 w 397"/>
                <a:gd name="T5" fmla="*/ 114 h 284"/>
                <a:gd name="T6" fmla="*/ 397 w 397"/>
                <a:gd name="T7" fmla="*/ 227 h 284"/>
                <a:gd name="T8" fmla="*/ 226 w 397"/>
                <a:gd name="T9" fmla="*/ 227 h 284"/>
                <a:gd name="T10" fmla="*/ 226 w 397"/>
                <a:gd name="T11" fmla="*/ 284 h 284"/>
                <a:gd name="T12" fmla="*/ 170 w 397"/>
                <a:gd name="T13" fmla="*/ 284 h 284"/>
                <a:gd name="T14" fmla="*/ 170 w 397"/>
                <a:gd name="T15" fmla="*/ 227 h 284"/>
                <a:gd name="T16" fmla="*/ 56 w 397"/>
                <a:gd name="T17" fmla="*/ 227 h 284"/>
                <a:gd name="T18" fmla="*/ 56 w 397"/>
                <a:gd name="T19" fmla="*/ 170 h 284"/>
                <a:gd name="T20" fmla="*/ 0 w 397"/>
                <a:gd name="T21" fmla="*/ 170 h 284"/>
                <a:gd name="T22" fmla="*/ 0 w 397"/>
                <a:gd name="T23" fmla="*/ 0 h 284"/>
                <a:gd name="T24" fmla="*/ 226 w 397"/>
                <a:gd name="T25" fmla="*/ 0 h 284"/>
                <a:gd name="T26" fmla="*/ 226 w 397"/>
                <a:gd name="T27" fmla="*/ 57 h 284"/>
                <a:gd name="T28" fmla="*/ 340 w 397"/>
                <a:gd name="T29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84">
                  <a:moveTo>
                    <a:pt x="340" y="57"/>
                  </a:moveTo>
                  <a:lnTo>
                    <a:pt x="340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944"/>
            <p:cNvSpPr>
              <a:spLocks/>
            </p:cNvSpPr>
            <p:nvPr/>
          </p:nvSpPr>
          <p:spPr bwMode="auto">
            <a:xfrm>
              <a:off x="5393" y="4952"/>
              <a:ext cx="510" cy="397"/>
            </a:xfrm>
            <a:custGeom>
              <a:avLst/>
              <a:gdLst>
                <a:gd name="T0" fmla="*/ 170 w 510"/>
                <a:gd name="T1" fmla="*/ 0 h 397"/>
                <a:gd name="T2" fmla="*/ 113 w 510"/>
                <a:gd name="T3" fmla="*/ 0 h 397"/>
                <a:gd name="T4" fmla="*/ 113 w 510"/>
                <a:gd name="T5" fmla="*/ 57 h 397"/>
                <a:gd name="T6" fmla="*/ 57 w 510"/>
                <a:gd name="T7" fmla="*/ 57 h 397"/>
                <a:gd name="T8" fmla="*/ 57 w 510"/>
                <a:gd name="T9" fmla="*/ 113 h 397"/>
                <a:gd name="T10" fmla="*/ 0 w 510"/>
                <a:gd name="T11" fmla="*/ 113 h 397"/>
                <a:gd name="T12" fmla="*/ 0 w 510"/>
                <a:gd name="T13" fmla="*/ 227 h 397"/>
                <a:gd name="T14" fmla="*/ 57 w 510"/>
                <a:gd name="T15" fmla="*/ 227 h 397"/>
                <a:gd name="T16" fmla="*/ 57 w 510"/>
                <a:gd name="T17" fmla="*/ 340 h 397"/>
                <a:gd name="T18" fmla="*/ 113 w 510"/>
                <a:gd name="T19" fmla="*/ 340 h 397"/>
                <a:gd name="T20" fmla="*/ 113 w 510"/>
                <a:gd name="T21" fmla="*/ 397 h 397"/>
                <a:gd name="T22" fmla="*/ 283 w 510"/>
                <a:gd name="T23" fmla="*/ 397 h 397"/>
                <a:gd name="T24" fmla="*/ 283 w 510"/>
                <a:gd name="T25" fmla="*/ 340 h 397"/>
                <a:gd name="T26" fmla="*/ 453 w 510"/>
                <a:gd name="T27" fmla="*/ 340 h 397"/>
                <a:gd name="T28" fmla="*/ 453 w 510"/>
                <a:gd name="T29" fmla="*/ 227 h 397"/>
                <a:gd name="T30" fmla="*/ 510 w 510"/>
                <a:gd name="T31" fmla="*/ 227 h 397"/>
                <a:gd name="T32" fmla="*/ 510 w 510"/>
                <a:gd name="T33" fmla="*/ 0 h 397"/>
                <a:gd name="T34" fmla="*/ 397 w 510"/>
                <a:gd name="T35" fmla="*/ 0 h 397"/>
                <a:gd name="T36" fmla="*/ 397 w 510"/>
                <a:gd name="T37" fmla="*/ 57 h 397"/>
                <a:gd name="T38" fmla="*/ 340 w 510"/>
                <a:gd name="T39" fmla="*/ 57 h 397"/>
                <a:gd name="T40" fmla="*/ 340 w 510"/>
                <a:gd name="T41" fmla="*/ 113 h 397"/>
                <a:gd name="T42" fmla="*/ 283 w 510"/>
                <a:gd name="T43" fmla="*/ 113 h 397"/>
                <a:gd name="T44" fmla="*/ 283 w 510"/>
                <a:gd name="T45" fmla="*/ 57 h 397"/>
                <a:gd name="T46" fmla="*/ 227 w 510"/>
                <a:gd name="T47" fmla="*/ 57 h 397"/>
                <a:gd name="T48" fmla="*/ 227 w 510"/>
                <a:gd name="T49" fmla="*/ 0 h 397"/>
                <a:gd name="T50" fmla="*/ 170 w 510"/>
                <a:gd name="T5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7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950"/>
            <p:cNvSpPr>
              <a:spLocks/>
            </p:cNvSpPr>
            <p:nvPr/>
          </p:nvSpPr>
          <p:spPr bwMode="auto">
            <a:xfrm>
              <a:off x="3408" y="3818"/>
              <a:ext cx="1191" cy="1020"/>
            </a:xfrm>
            <a:custGeom>
              <a:avLst/>
              <a:gdLst>
                <a:gd name="T0" fmla="*/ 908 w 1191"/>
                <a:gd name="T1" fmla="*/ 0 h 1020"/>
                <a:gd name="T2" fmla="*/ 908 w 1191"/>
                <a:gd name="T3" fmla="*/ 113 h 1020"/>
                <a:gd name="T4" fmla="*/ 964 w 1191"/>
                <a:gd name="T5" fmla="*/ 113 h 1020"/>
                <a:gd name="T6" fmla="*/ 964 w 1191"/>
                <a:gd name="T7" fmla="*/ 170 h 1020"/>
                <a:gd name="T8" fmla="*/ 1021 w 1191"/>
                <a:gd name="T9" fmla="*/ 170 h 1020"/>
                <a:gd name="T10" fmla="*/ 1021 w 1191"/>
                <a:gd name="T11" fmla="*/ 340 h 1020"/>
                <a:gd name="T12" fmla="*/ 1134 w 1191"/>
                <a:gd name="T13" fmla="*/ 340 h 1020"/>
                <a:gd name="T14" fmla="*/ 1134 w 1191"/>
                <a:gd name="T15" fmla="*/ 510 h 1020"/>
                <a:gd name="T16" fmla="*/ 1191 w 1191"/>
                <a:gd name="T17" fmla="*/ 510 h 1020"/>
                <a:gd name="T18" fmla="*/ 1191 w 1191"/>
                <a:gd name="T19" fmla="*/ 567 h 1020"/>
                <a:gd name="T20" fmla="*/ 1134 w 1191"/>
                <a:gd name="T21" fmla="*/ 567 h 1020"/>
                <a:gd name="T22" fmla="*/ 1134 w 1191"/>
                <a:gd name="T23" fmla="*/ 680 h 1020"/>
                <a:gd name="T24" fmla="*/ 964 w 1191"/>
                <a:gd name="T25" fmla="*/ 680 h 1020"/>
                <a:gd name="T26" fmla="*/ 964 w 1191"/>
                <a:gd name="T27" fmla="*/ 737 h 1020"/>
                <a:gd name="T28" fmla="*/ 908 w 1191"/>
                <a:gd name="T29" fmla="*/ 737 h 1020"/>
                <a:gd name="T30" fmla="*/ 908 w 1191"/>
                <a:gd name="T31" fmla="*/ 680 h 1020"/>
                <a:gd name="T32" fmla="*/ 851 w 1191"/>
                <a:gd name="T33" fmla="*/ 680 h 1020"/>
                <a:gd name="T34" fmla="*/ 851 w 1191"/>
                <a:gd name="T35" fmla="*/ 794 h 1020"/>
                <a:gd name="T36" fmla="*/ 794 w 1191"/>
                <a:gd name="T37" fmla="*/ 794 h 1020"/>
                <a:gd name="T38" fmla="*/ 794 w 1191"/>
                <a:gd name="T39" fmla="*/ 907 h 1020"/>
                <a:gd name="T40" fmla="*/ 908 w 1191"/>
                <a:gd name="T41" fmla="*/ 907 h 1020"/>
                <a:gd name="T42" fmla="*/ 908 w 1191"/>
                <a:gd name="T43" fmla="*/ 1020 h 1020"/>
                <a:gd name="T44" fmla="*/ 681 w 1191"/>
                <a:gd name="T45" fmla="*/ 1020 h 1020"/>
                <a:gd name="T46" fmla="*/ 681 w 1191"/>
                <a:gd name="T47" fmla="*/ 964 h 1020"/>
                <a:gd name="T48" fmla="*/ 624 w 1191"/>
                <a:gd name="T49" fmla="*/ 964 h 1020"/>
                <a:gd name="T50" fmla="*/ 624 w 1191"/>
                <a:gd name="T51" fmla="*/ 907 h 1020"/>
                <a:gd name="T52" fmla="*/ 567 w 1191"/>
                <a:gd name="T53" fmla="*/ 907 h 1020"/>
                <a:gd name="T54" fmla="*/ 567 w 1191"/>
                <a:gd name="T55" fmla="*/ 850 h 1020"/>
                <a:gd name="T56" fmla="*/ 454 w 1191"/>
                <a:gd name="T57" fmla="*/ 850 h 1020"/>
                <a:gd name="T58" fmla="*/ 454 w 1191"/>
                <a:gd name="T59" fmla="*/ 567 h 1020"/>
                <a:gd name="T60" fmla="*/ 340 w 1191"/>
                <a:gd name="T61" fmla="*/ 567 h 1020"/>
                <a:gd name="T62" fmla="*/ 340 w 1191"/>
                <a:gd name="T63" fmla="*/ 510 h 1020"/>
                <a:gd name="T64" fmla="*/ 0 w 1191"/>
                <a:gd name="T65" fmla="*/ 510 h 1020"/>
                <a:gd name="T66" fmla="*/ 0 w 1191"/>
                <a:gd name="T67" fmla="*/ 397 h 1020"/>
                <a:gd name="T68" fmla="*/ 227 w 1191"/>
                <a:gd name="T69" fmla="*/ 397 h 1020"/>
                <a:gd name="T70" fmla="*/ 227 w 1191"/>
                <a:gd name="T71" fmla="*/ 340 h 1020"/>
                <a:gd name="T72" fmla="*/ 338 w 1191"/>
                <a:gd name="T73" fmla="*/ 338 h 1020"/>
                <a:gd name="T74" fmla="*/ 340 w 1191"/>
                <a:gd name="T75" fmla="*/ 227 h 1020"/>
                <a:gd name="T76" fmla="*/ 397 w 1191"/>
                <a:gd name="T77" fmla="*/ 227 h 1020"/>
                <a:gd name="T78" fmla="*/ 397 w 1191"/>
                <a:gd name="T79" fmla="*/ 170 h 1020"/>
                <a:gd name="T80" fmla="*/ 567 w 1191"/>
                <a:gd name="T81" fmla="*/ 170 h 1020"/>
                <a:gd name="T82" fmla="*/ 567 w 1191"/>
                <a:gd name="T83" fmla="*/ 227 h 1020"/>
                <a:gd name="T84" fmla="*/ 681 w 1191"/>
                <a:gd name="T85" fmla="*/ 227 h 1020"/>
                <a:gd name="T86" fmla="*/ 681 w 1191"/>
                <a:gd name="T87" fmla="*/ 170 h 1020"/>
                <a:gd name="T88" fmla="*/ 737 w 1191"/>
                <a:gd name="T89" fmla="*/ 170 h 1020"/>
                <a:gd name="T90" fmla="*/ 737 w 1191"/>
                <a:gd name="T91" fmla="*/ 57 h 1020"/>
                <a:gd name="T92" fmla="*/ 794 w 1191"/>
                <a:gd name="T93" fmla="*/ 57 h 1020"/>
                <a:gd name="T94" fmla="*/ 794 w 1191"/>
                <a:gd name="T95" fmla="*/ 0 h 1020"/>
                <a:gd name="T96" fmla="*/ 908 w 1191"/>
                <a:gd name="T97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1" h="1020">
                  <a:moveTo>
                    <a:pt x="908" y="0"/>
                  </a:moveTo>
                  <a:lnTo>
                    <a:pt x="908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851" y="680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908" y="907"/>
                  </a:lnTo>
                  <a:lnTo>
                    <a:pt x="908" y="1020"/>
                  </a:lnTo>
                  <a:lnTo>
                    <a:pt x="681" y="1020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454" y="850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38" y="338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951"/>
            <p:cNvSpPr>
              <a:spLocks/>
            </p:cNvSpPr>
            <p:nvPr/>
          </p:nvSpPr>
          <p:spPr bwMode="auto">
            <a:xfrm>
              <a:off x="2558" y="132"/>
              <a:ext cx="510" cy="624"/>
            </a:xfrm>
            <a:custGeom>
              <a:avLst/>
              <a:gdLst>
                <a:gd name="T0" fmla="*/ 170 w 510"/>
                <a:gd name="T1" fmla="*/ 0 h 624"/>
                <a:gd name="T2" fmla="*/ 170 w 510"/>
                <a:gd name="T3" fmla="*/ 57 h 624"/>
                <a:gd name="T4" fmla="*/ 113 w 510"/>
                <a:gd name="T5" fmla="*/ 57 h 624"/>
                <a:gd name="T6" fmla="*/ 113 w 510"/>
                <a:gd name="T7" fmla="*/ 170 h 624"/>
                <a:gd name="T8" fmla="*/ 0 w 510"/>
                <a:gd name="T9" fmla="*/ 170 h 624"/>
                <a:gd name="T10" fmla="*/ 0 w 510"/>
                <a:gd name="T11" fmla="*/ 397 h 624"/>
                <a:gd name="T12" fmla="*/ 56 w 510"/>
                <a:gd name="T13" fmla="*/ 397 h 624"/>
                <a:gd name="T14" fmla="*/ 56 w 510"/>
                <a:gd name="T15" fmla="*/ 454 h 624"/>
                <a:gd name="T16" fmla="*/ 283 w 510"/>
                <a:gd name="T17" fmla="*/ 454 h 624"/>
                <a:gd name="T18" fmla="*/ 283 w 510"/>
                <a:gd name="T19" fmla="*/ 397 h 624"/>
                <a:gd name="T20" fmla="*/ 340 w 510"/>
                <a:gd name="T21" fmla="*/ 397 h 624"/>
                <a:gd name="T22" fmla="*/ 340 w 510"/>
                <a:gd name="T23" fmla="*/ 567 h 624"/>
                <a:gd name="T24" fmla="*/ 397 w 510"/>
                <a:gd name="T25" fmla="*/ 567 h 624"/>
                <a:gd name="T26" fmla="*/ 397 w 510"/>
                <a:gd name="T27" fmla="*/ 624 h 624"/>
                <a:gd name="T28" fmla="*/ 510 w 510"/>
                <a:gd name="T29" fmla="*/ 624 h 624"/>
                <a:gd name="T30" fmla="*/ 510 w 510"/>
                <a:gd name="T31" fmla="*/ 567 h 624"/>
                <a:gd name="T32" fmla="*/ 453 w 510"/>
                <a:gd name="T33" fmla="*/ 567 h 624"/>
                <a:gd name="T34" fmla="*/ 453 w 510"/>
                <a:gd name="T35" fmla="*/ 511 h 624"/>
                <a:gd name="T36" fmla="*/ 510 w 510"/>
                <a:gd name="T37" fmla="*/ 511 h 624"/>
                <a:gd name="T38" fmla="*/ 510 w 510"/>
                <a:gd name="T39" fmla="*/ 397 h 624"/>
                <a:gd name="T40" fmla="*/ 453 w 510"/>
                <a:gd name="T41" fmla="*/ 397 h 624"/>
                <a:gd name="T42" fmla="*/ 453 w 510"/>
                <a:gd name="T43" fmla="*/ 227 h 624"/>
                <a:gd name="T44" fmla="*/ 340 w 510"/>
                <a:gd name="T45" fmla="*/ 227 h 624"/>
                <a:gd name="T46" fmla="*/ 340 w 510"/>
                <a:gd name="T47" fmla="*/ 114 h 624"/>
                <a:gd name="T48" fmla="*/ 283 w 510"/>
                <a:gd name="T49" fmla="*/ 114 h 624"/>
                <a:gd name="T50" fmla="*/ 283 w 510"/>
                <a:gd name="T51" fmla="*/ 57 h 624"/>
                <a:gd name="T52" fmla="*/ 227 w 510"/>
                <a:gd name="T53" fmla="*/ 57 h 624"/>
                <a:gd name="T54" fmla="*/ 227 w 510"/>
                <a:gd name="T55" fmla="*/ 0 h 624"/>
                <a:gd name="T56" fmla="*/ 170 w 510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624">
                  <a:moveTo>
                    <a:pt x="170" y="0"/>
                  </a:move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952"/>
            <p:cNvSpPr>
              <a:spLocks/>
            </p:cNvSpPr>
            <p:nvPr/>
          </p:nvSpPr>
          <p:spPr bwMode="auto">
            <a:xfrm>
              <a:off x="2388" y="529"/>
              <a:ext cx="510" cy="681"/>
            </a:xfrm>
            <a:custGeom>
              <a:avLst/>
              <a:gdLst>
                <a:gd name="T0" fmla="*/ 510 w 510"/>
                <a:gd name="T1" fmla="*/ 170 h 681"/>
                <a:gd name="T2" fmla="*/ 510 w 510"/>
                <a:gd name="T3" fmla="*/ 0 h 681"/>
                <a:gd name="T4" fmla="*/ 453 w 510"/>
                <a:gd name="T5" fmla="*/ 0 h 681"/>
                <a:gd name="T6" fmla="*/ 453 w 510"/>
                <a:gd name="T7" fmla="*/ 57 h 681"/>
                <a:gd name="T8" fmla="*/ 226 w 510"/>
                <a:gd name="T9" fmla="*/ 57 h 681"/>
                <a:gd name="T10" fmla="*/ 226 w 510"/>
                <a:gd name="T11" fmla="*/ 227 h 681"/>
                <a:gd name="T12" fmla="*/ 170 w 510"/>
                <a:gd name="T13" fmla="*/ 227 h 681"/>
                <a:gd name="T14" fmla="*/ 170 w 510"/>
                <a:gd name="T15" fmla="*/ 170 h 681"/>
                <a:gd name="T16" fmla="*/ 56 w 510"/>
                <a:gd name="T17" fmla="*/ 170 h 681"/>
                <a:gd name="T18" fmla="*/ 56 w 510"/>
                <a:gd name="T19" fmla="*/ 227 h 681"/>
                <a:gd name="T20" fmla="*/ 0 w 510"/>
                <a:gd name="T21" fmla="*/ 227 h 681"/>
                <a:gd name="T22" fmla="*/ 0 w 510"/>
                <a:gd name="T23" fmla="*/ 397 h 681"/>
                <a:gd name="T24" fmla="*/ 56 w 510"/>
                <a:gd name="T25" fmla="*/ 397 h 681"/>
                <a:gd name="T26" fmla="*/ 56 w 510"/>
                <a:gd name="T27" fmla="*/ 454 h 681"/>
                <a:gd name="T28" fmla="*/ 113 w 510"/>
                <a:gd name="T29" fmla="*/ 454 h 681"/>
                <a:gd name="T30" fmla="*/ 113 w 510"/>
                <a:gd name="T31" fmla="*/ 567 h 681"/>
                <a:gd name="T32" fmla="*/ 56 w 510"/>
                <a:gd name="T33" fmla="*/ 567 h 681"/>
                <a:gd name="T34" fmla="*/ 56 w 510"/>
                <a:gd name="T35" fmla="*/ 681 h 681"/>
                <a:gd name="T36" fmla="*/ 170 w 510"/>
                <a:gd name="T37" fmla="*/ 681 h 681"/>
                <a:gd name="T38" fmla="*/ 170 w 510"/>
                <a:gd name="T39" fmla="*/ 624 h 681"/>
                <a:gd name="T40" fmla="*/ 226 w 510"/>
                <a:gd name="T41" fmla="*/ 624 h 681"/>
                <a:gd name="T42" fmla="*/ 226 w 510"/>
                <a:gd name="T43" fmla="*/ 567 h 681"/>
                <a:gd name="T44" fmla="*/ 283 w 510"/>
                <a:gd name="T45" fmla="*/ 567 h 681"/>
                <a:gd name="T46" fmla="*/ 283 w 510"/>
                <a:gd name="T47" fmla="*/ 510 h 681"/>
                <a:gd name="T48" fmla="*/ 340 w 510"/>
                <a:gd name="T49" fmla="*/ 510 h 681"/>
                <a:gd name="T50" fmla="*/ 340 w 510"/>
                <a:gd name="T51" fmla="*/ 454 h 681"/>
                <a:gd name="T52" fmla="*/ 397 w 510"/>
                <a:gd name="T53" fmla="*/ 454 h 681"/>
                <a:gd name="T54" fmla="*/ 397 w 510"/>
                <a:gd name="T55" fmla="*/ 340 h 681"/>
                <a:gd name="T56" fmla="*/ 453 w 510"/>
                <a:gd name="T57" fmla="*/ 340 h 681"/>
                <a:gd name="T58" fmla="*/ 453 w 510"/>
                <a:gd name="T59" fmla="*/ 227 h 681"/>
                <a:gd name="T60" fmla="*/ 510 w 510"/>
                <a:gd name="T61" fmla="*/ 227 h 681"/>
                <a:gd name="T62" fmla="*/ 510 w 510"/>
                <a:gd name="T63" fmla="*/ 17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681">
                  <a:moveTo>
                    <a:pt x="510" y="170"/>
                  </a:move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26" y="57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953"/>
            <p:cNvSpPr>
              <a:spLocks/>
            </p:cNvSpPr>
            <p:nvPr/>
          </p:nvSpPr>
          <p:spPr bwMode="auto">
            <a:xfrm>
              <a:off x="2274" y="1096"/>
              <a:ext cx="681" cy="737"/>
            </a:xfrm>
            <a:custGeom>
              <a:avLst/>
              <a:gdLst>
                <a:gd name="T0" fmla="*/ 57 w 681"/>
                <a:gd name="T1" fmla="*/ 227 h 737"/>
                <a:gd name="T2" fmla="*/ 170 w 681"/>
                <a:gd name="T3" fmla="*/ 227 h 737"/>
                <a:gd name="T4" fmla="*/ 170 w 681"/>
                <a:gd name="T5" fmla="*/ 170 h 737"/>
                <a:gd name="T6" fmla="*/ 227 w 681"/>
                <a:gd name="T7" fmla="*/ 170 h 737"/>
                <a:gd name="T8" fmla="*/ 227 w 681"/>
                <a:gd name="T9" fmla="*/ 227 h 737"/>
                <a:gd name="T10" fmla="*/ 284 w 681"/>
                <a:gd name="T11" fmla="*/ 227 h 737"/>
                <a:gd name="T12" fmla="*/ 284 w 681"/>
                <a:gd name="T13" fmla="*/ 284 h 737"/>
                <a:gd name="T14" fmla="*/ 340 w 681"/>
                <a:gd name="T15" fmla="*/ 284 h 737"/>
                <a:gd name="T16" fmla="*/ 340 w 681"/>
                <a:gd name="T17" fmla="*/ 170 h 737"/>
                <a:gd name="T18" fmla="*/ 397 w 681"/>
                <a:gd name="T19" fmla="*/ 170 h 737"/>
                <a:gd name="T20" fmla="*/ 397 w 681"/>
                <a:gd name="T21" fmla="*/ 114 h 737"/>
                <a:gd name="T22" fmla="*/ 454 w 681"/>
                <a:gd name="T23" fmla="*/ 114 h 737"/>
                <a:gd name="T24" fmla="*/ 454 w 681"/>
                <a:gd name="T25" fmla="*/ 57 h 737"/>
                <a:gd name="T26" fmla="*/ 511 w 681"/>
                <a:gd name="T27" fmla="*/ 57 h 737"/>
                <a:gd name="T28" fmla="*/ 511 w 681"/>
                <a:gd name="T29" fmla="*/ 0 h 737"/>
                <a:gd name="T30" fmla="*/ 567 w 681"/>
                <a:gd name="T31" fmla="*/ 0 h 737"/>
                <a:gd name="T32" fmla="*/ 567 w 681"/>
                <a:gd name="T33" fmla="*/ 170 h 737"/>
                <a:gd name="T34" fmla="*/ 624 w 681"/>
                <a:gd name="T35" fmla="*/ 170 h 737"/>
                <a:gd name="T36" fmla="*/ 624 w 681"/>
                <a:gd name="T37" fmla="*/ 227 h 737"/>
                <a:gd name="T38" fmla="*/ 511 w 681"/>
                <a:gd name="T39" fmla="*/ 227 h 737"/>
                <a:gd name="T40" fmla="*/ 511 w 681"/>
                <a:gd name="T41" fmla="*/ 340 h 737"/>
                <a:gd name="T42" fmla="*/ 624 w 681"/>
                <a:gd name="T43" fmla="*/ 340 h 737"/>
                <a:gd name="T44" fmla="*/ 624 w 681"/>
                <a:gd name="T45" fmla="*/ 397 h 737"/>
                <a:gd name="T46" fmla="*/ 681 w 681"/>
                <a:gd name="T47" fmla="*/ 397 h 737"/>
                <a:gd name="T48" fmla="*/ 681 w 681"/>
                <a:gd name="T49" fmla="*/ 567 h 737"/>
                <a:gd name="T50" fmla="*/ 624 w 681"/>
                <a:gd name="T51" fmla="*/ 567 h 737"/>
                <a:gd name="T52" fmla="*/ 624 w 681"/>
                <a:gd name="T53" fmla="*/ 510 h 737"/>
                <a:gd name="T54" fmla="*/ 567 w 681"/>
                <a:gd name="T55" fmla="*/ 510 h 737"/>
                <a:gd name="T56" fmla="*/ 567 w 681"/>
                <a:gd name="T57" fmla="*/ 454 h 737"/>
                <a:gd name="T58" fmla="*/ 454 w 681"/>
                <a:gd name="T59" fmla="*/ 454 h 737"/>
                <a:gd name="T60" fmla="*/ 454 w 681"/>
                <a:gd name="T61" fmla="*/ 510 h 737"/>
                <a:gd name="T62" fmla="*/ 397 w 681"/>
                <a:gd name="T63" fmla="*/ 510 h 737"/>
                <a:gd name="T64" fmla="*/ 397 w 681"/>
                <a:gd name="T65" fmla="*/ 567 h 737"/>
                <a:gd name="T66" fmla="*/ 340 w 681"/>
                <a:gd name="T67" fmla="*/ 567 h 737"/>
                <a:gd name="T68" fmla="*/ 340 w 681"/>
                <a:gd name="T69" fmla="*/ 624 h 737"/>
                <a:gd name="T70" fmla="*/ 284 w 681"/>
                <a:gd name="T71" fmla="*/ 624 h 737"/>
                <a:gd name="T72" fmla="*/ 284 w 681"/>
                <a:gd name="T73" fmla="*/ 681 h 737"/>
                <a:gd name="T74" fmla="*/ 227 w 681"/>
                <a:gd name="T75" fmla="*/ 681 h 737"/>
                <a:gd name="T76" fmla="*/ 227 w 681"/>
                <a:gd name="T77" fmla="*/ 737 h 737"/>
                <a:gd name="T78" fmla="*/ 57 w 681"/>
                <a:gd name="T79" fmla="*/ 737 h 737"/>
                <a:gd name="T80" fmla="*/ 57 w 681"/>
                <a:gd name="T81" fmla="*/ 681 h 737"/>
                <a:gd name="T82" fmla="*/ 0 w 681"/>
                <a:gd name="T83" fmla="*/ 681 h 737"/>
                <a:gd name="T84" fmla="*/ 0 w 681"/>
                <a:gd name="T85" fmla="*/ 624 h 737"/>
                <a:gd name="T86" fmla="*/ 57 w 681"/>
                <a:gd name="T87" fmla="*/ 624 h 737"/>
                <a:gd name="T88" fmla="*/ 57 w 681"/>
                <a:gd name="T89" fmla="*/ 510 h 737"/>
                <a:gd name="T90" fmla="*/ 114 w 681"/>
                <a:gd name="T91" fmla="*/ 510 h 737"/>
                <a:gd name="T92" fmla="*/ 114 w 681"/>
                <a:gd name="T93" fmla="*/ 454 h 737"/>
                <a:gd name="T94" fmla="*/ 170 w 681"/>
                <a:gd name="T95" fmla="*/ 454 h 737"/>
                <a:gd name="T96" fmla="*/ 170 w 681"/>
                <a:gd name="T97" fmla="*/ 340 h 737"/>
                <a:gd name="T98" fmla="*/ 114 w 681"/>
                <a:gd name="T99" fmla="*/ 340 h 737"/>
                <a:gd name="T100" fmla="*/ 57 w 681"/>
                <a:gd name="T101" fmla="*/ 340 h 737"/>
                <a:gd name="T102" fmla="*/ 57 w 681"/>
                <a:gd name="T103" fmla="*/ 284 h 737"/>
                <a:gd name="T104" fmla="*/ 57 w 681"/>
                <a:gd name="T105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1" h="737">
                  <a:moveTo>
                    <a:pt x="57" y="227"/>
                  </a:move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954"/>
            <p:cNvSpPr>
              <a:spLocks/>
            </p:cNvSpPr>
            <p:nvPr/>
          </p:nvSpPr>
          <p:spPr bwMode="auto">
            <a:xfrm>
              <a:off x="1821" y="1039"/>
              <a:ext cx="680" cy="908"/>
            </a:xfrm>
            <a:custGeom>
              <a:avLst/>
              <a:gdLst>
                <a:gd name="T0" fmla="*/ 680 w 680"/>
                <a:gd name="T1" fmla="*/ 0 h 908"/>
                <a:gd name="T2" fmla="*/ 567 w 680"/>
                <a:gd name="T3" fmla="*/ 0 h 908"/>
                <a:gd name="T4" fmla="*/ 567 w 680"/>
                <a:gd name="T5" fmla="*/ 114 h 908"/>
                <a:gd name="T6" fmla="*/ 510 w 680"/>
                <a:gd name="T7" fmla="*/ 114 h 908"/>
                <a:gd name="T8" fmla="*/ 510 w 680"/>
                <a:gd name="T9" fmla="*/ 171 h 908"/>
                <a:gd name="T10" fmla="*/ 453 w 680"/>
                <a:gd name="T11" fmla="*/ 171 h 908"/>
                <a:gd name="T12" fmla="*/ 453 w 680"/>
                <a:gd name="T13" fmla="*/ 284 h 908"/>
                <a:gd name="T14" fmla="*/ 397 w 680"/>
                <a:gd name="T15" fmla="*/ 284 h 908"/>
                <a:gd name="T16" fmla="*/ 397 w 680"/>
                <a:gd name="T17" fmla="*/ 341 h 908"/>
                <a:gd name="T18" fmla="*/ 226 w 680"/>
                <a:gd name="T19" fmla="*/ 341 h 908"/>
                <a:gd name="T20" fmla="*/ 226 w 680"/>
                <a:gd name="T21" fmla="*/ 397 h 908"/>
                <a:gd name="T22" fmla="*/ 56 w 680"/>
                <a:gd name="T23" fmla="*/ 397 h 908"/>
                <a:gd name="T24" fmla="*/ 56 w 680"/>
                <a:gd name="T25" fmla="*/ 567 h 908"/>
                <a:gd name="T26" fmla="*/ 0 w 680"/>
                <a:gd name="T27" fmla="*/ 567 h 908"/>
                <a:gd name="T28" fmla="*/ 0 w 680"/>
                <a:gd name="T29" fmla="*/ 624 h 908"/>
                <a:gd name="T30" fmla="*/ 56 w 680"/>
                <a:gd name="T31" fmla="*/ 624 h 908"/>
                <a:gd name="T32" fmla="*/ 56 w 680"/>
                <a:gd name="T33" fmla="*/ 851 h 908"/>
                <a:gd name="T34" fmla="*/ 170 w 680"/>
                <a:gd name="T35" fmla="*/ 851 h 908"/>
                <a:gd name="T36" fmla="*/ 170 w 680"/>
                <a:gd name="T37" fmla="*/ 908 h 908"/>
                <a:gd name="T38" fmla="*/ 283 w 680"/>
                <a:gd name="T39" fmla="*/ 908 h 908"/>
                <a:gd name="T40" fmla="*/ 283 w 680"/>
                <a:gd name="T41" fmla="*/ 851 h 908"/>
                <a:gd name="T42" fmla="*/ 340 w 680"/>
                <a:gd name="T43" fmla="*/ 851 h 908"/>
                <a:gd name="T44" fmla="*/ 340 w 680"/>
                <a:gd name="T45" fmla="*/ 794 h 908"/>
                <a:gd name="T46" fmla="*/ 397 w 680"/>
                <a:gd name="T47" fmla="*/ 794 h 908"/>
                <a:gd name="T48" fmla="*/ 397 w 680"/>
                <a:gd name="T49" fmla="*/ 738 h 908"/>
                <a:gd name="T50" fmla="*/ 453 w 680"/>
                <a:gd name="T51" fmla="*/ 738 h 908"/>
                <a:gd name="T52" fmla="*/ 453 w 680"/>
                <a:gd name="T53" fmla="*/ 681 h 908"/>
                <a:gd name="T54" fmla="*/ 510 w 680"/>
                <a:gd name="T55" fmla="*/ 681 h 908"/>
                <a:gd name="T56" fmla="*/ 510 w 680"/>
                <a:gd name="T57" fmla="*/ 567 h 908"/>
                <a:gd name="T58" fmla="*/ 567 w 680"/>
                <a:gd name="T59" fmla="*/ 567 h 908"/>
                <a:gd name="T60" fmla="*/ 567 w 680"/>
                <a:gd name="T61" fmla="*/ 511 h 908"/>
                <a:gd name="T62" fmla="*/ 623 w 680"/>
                <a:gd name="T63" fmla="*/ 511 h 908"/>
                <a:gd name="T64" fmla="*/ 623 w 680"/>
                <a:gd name="T65" fmla="*/ 397 h 908"/>
                <a:gd name="T66" fmla="*/ 510 w 680"/>
                <a:gd name="T67" fmla="*/ 397 h 908"/>
                <a:gd name="T68" fmla="*/ 510 w 680"/>
                <a:gd name="T69" fmla="*/ 284 h 908"/>
                <a:gd name="T70" fmla="*/ 623 w 680"/>
                <a:gd name="T71" fmla="*/ 284 h 908"/>
                <a:gd name="T72" fmla="*/ 623 w 680"/>
                <a:gd name="T73" fmla="*/ 227 h 908"/>
                <a:gd name="T74" fmla="*/ 567 w 680"/>
                <a:gd name="T75" fmla="*/ 227 h 908"/>
                <a:gd name="T76" fmla="*/ 567 w 680"/>
                <a:gd name="T77" fmla="*/ 171 h 908"/>
                <a:gd name="T78" fmla="*/ 623 w 680"/>
                <a:gd name="T79" fmla="*/ 171 h 908"/>
                <a:gd name="T80" fmla="*/ 623 w 680"/>
                <a:gd name="T81" fmla="*/ 57 h 908"/>
                <a:gd name="T82" fmla="*/ 680 w 680"/>
                <a:gd name="T83" fmla="*/ 57 h 908"/>
                <a:gd name="T84" fmla="*/ 680 w 680"/>
                <a:gd name="T8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908">
                  <a:moveTo>
                    <a:pt x="68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171"/>
                  </a:lnTo>
                  <a:lnTo>
                    <a:pt x="453" y="171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226" y="341"/>
                  </a:lnTo>
                  <a:lnTo>
                    <a:pt x="226" y="397"/>
                  </a:lnTo>
                  <a:lnTo>
                    <a:pt x="56" y="39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851"/>
                  </a:lnTo>
                  <a:lnTo>
                    <a:pt x="170" y="851"/>
                  </a:lnTo>
                  <a:lnTo>
                    <a:pt x="170" y="908"/>
                  </a:lnTo>
                  <a:lnTo>
                    <a:pt x="283" y="908"/>
                  </a:lnTo>
                  <a:lnTo>
                    <a:pt x="283" y="851"/>
                  </a:lnTo>
                  <a:lnTo>
                    <a:pt x="340" y="851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738"/>
                  </a:lnTo>
                  <a:lnTo>
                    <a:pt x="453" y="738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3" y="511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3" y="171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955"/>
            <p:cNvSpPr>
              <a:spLocks/>
            </p:cNvSpPr>
            <p:nvPr/>
          </p:nvSpPr>
          <p:spPr bwMode="auto">
            <a:xfrm>
              <a:off x="2444" y="1039"/>
              <a:ext cx="1418" cy="1248"/>
            </a:xfrm>
            <a:custGeom>
              <a:avLst/>
              <a:gdLst>
                <a:gd name="T0" fmla="*/ 0 w 1418"/>
                <a:gd name="T1" fmla="*/ 964 h 1248"/>
                <a:gd name="T2" fmla="*/ 170 w 1418"/>
                <a:gd name="T3" fmla="*/ 1078 h 1248"/>
                <a:gd name="T4" fmla="*/ 227 w 1418"/>
                <a:gd name="T5" fmla="*/ 1134 h 1248"/>
                <a:gd name="T6" fmla="*/ 567 w 1418"/>
                <a:gd name="T7" fmla="*/ 1191 h 1248"/>
                <a:gd name="T8" fmla="*/ 624 w 1418"/>
                <a:gd name="T9" fmla="*/ 1248 h 1248"/>
                <a:gd name="T10" fmla="*/ 681 w 1418"/>
                <a:gd name="T11" fmla="*/ 1191 h 1248"/>
                <a:gd name="T12" fmla="*/ 964 w 1418"/>
                <a:gd name="T13" fmla="*/ 1248 h 1248"/>
                <a:gd name="T14" fmla="*/ 1021 w 1418"/>
                <a:gd name="T15" fmla="*/ 1191 h 1248"/>
                <a:gd name="T16" fmla="*/ 1078 w 1418"/>
                <a:gd name="T17" fmla="*/ 964 h 1248"/>
                <a:gd name="T18" fmla="*/ 1248 w 1418"/>
                <a:gd name="T19" fmla="*/ 908 h 1248"/>
                <a:gd name="T20" fmla="*/ 1304 w 1418"/>
                <a:gd name="T21" fmla="*/ 851 h 1248"/>
                <a:gd name="T22" fmla="*/ 1361 w 1418"/>
                <a:gd name="T23" fmla="*/ 794 h 1248"/>
                <a:gd name="T24" fmla="*/ 1304 w 1418"/>
                <a:gd name="T25" fmla="*/ 681 h 1248"/>
                <a:gd name="T26" fmla="*/ 1361 w 1418"/>
                <a:gd name="T27" fmla="*/ 511 h 1248"/>
                <a:gd name="T28" fmla="*/ 1304 w 1418"/>
                <a:gd name="T29" fmla="*/ 454 h 1248"/>
                <a:gd name="T30" fmla="*/ 1248 w 1418"/>
                <a:gd name="T31" fmla="*/ 397 h 1248"/>
                <a:gd name="T32" fmla="*/ 1304 w 1418"/>
                <a:gd name="T33" fmla="*/ 284 h 1248"/>
                <a:gd name="T34" fmla="*/ 1418 w 1418"/>
                <a:gd name="T35" fmla="*/ 227 h 1248"/>
                <a:gd name="T36" fmla="*/ 1361 w 1418"/>
                <a:gd name="T37" fmla="*/ 171 h 1248"/>
                <a:gd name="T38" fmla="*/ 1248 w 1418"/>
                <a:gd name="T39" fmla="*/ 114 h 1248"/>
                <a:gd name="T40" fmla="*/ 1304 w 1418"/>
                <a:gd name="T41" fmla="*/ 0 h 1248"/>
                <a:gd name="T42" fmla="*/ 1248 w 1418"/>
                <a:gd name="T43" fmla="*/ 57 h 1248"/>
                <a:gd name="T44" fmla="*/ 1191 w 1418"/>
                <a:gd name="T45" fmla="*/ 171 h 1248"/>
                <a:gd name="T46" fmla="*/ 1078 w 1418"/>
                <a:gd name="T47" fmla="*/ 227 h 1248"/>
                <a:gd name="T48" fmla="*/ 908 w 1418"/>
                <a:gd name="T49" fmla="*/ 284 h 1248"/>
                <a:gd name="T50" fmla="*/ 851 w 1418"/>
                <a:gd name="T51" fmla="*/ 341 h 1248"/>
                <a:gd name="T52" fmla="*/ 794 w 1418"/>
                <a:gd name="T53" fmla="*/ 284 h 1248"/>
                <a:gd name="T54" fmla="*/ 737 w 1418"/>
                <a:gd name="T55" fmla="*/ 454 h 1248"/>
                <a:gd name="T56" fmla="*/ 794 w 1418"/>
                <a:gd name="T57" fmla="*/ 567 h 1248"/>
                <a:gd name="T58" fmla="*/ 964 w 1418"/>
                <a:gd name="T59" fmla="*/ 511 h 1248"/>
                <a:gd name="T60" fmla="*/ 1021 w 1418"/>
                <a:gd name="T61" fmla="*/ 681 h 1248"/>
                <a:gd name="T62" fmla="*/ 964 w 1418"/>
                <a:gd name="T63" fmla="*/ 624 h 1248"/>
                <a:gd name="T64" fmla="*/ 794 w 1418"/>
                <a:gd name="T65" fmla="*/ 738 h 1248"/>
                <a:gd name="T66" fmla="*/ 737 w 1418"/>
                <a:gd name="T67" fmla="*/ 794 h 1248"/>
                <a:gd name="T68" fmla="*/ 681 w 1418"/>
                <a:gd name="T69" fmla="*/ 624 h 1248"/>
                <a:gd name="T70" fmla="*/ 737 w 1418"/>
                <a:gd name="T71" fmla="*/ 454 h 1248"/>
                <a:gd name="T72" fmla="*/ 624 w 1418"/>
                <a:gd name="T73" fmla="*/ 511 h 1248"/>
                <a:gd name="T74" fmla="*/ 511 w 1418"/>
                <a:gd name="T75" fmla="*/ 624 h 1248"/>
                <a:gd name="T76" fmla="*/ 454 w 1418"/>
                <a:gd name="T77" fmla="*/ 567 h 1248"/>
                <a:gd name="T78" fmla="*/ 397 w 1418"/>
                <a:gd name="T79" fmla="*/ 511 h 1248"/>
                <a:gd name="T80" fmla="*/ 284 w 1418"/>
                <a:gd name="T81" fmla="*/ 567 h 1248"/>
                <a:gd name="T82" fmla="*/ 227 w 1418"/>
                <a:gd name="T83" fmla="*/ 624 h 1248"/>
                <a:gd name="T84" fmla="*/ 170 w 1418"/>
                <a:gd name="T85" fmla="*/ 681 h 1248"/>
                <a:gd name="T86" fmla="*/ 114 w 1418"/>
                <a:gd name="T87" fmla="*/ 738 h 1248"/>
                <a:gd name="T88" fmla="*/ 57 w 1418"/>
                <a:gd name="T89" fmla="*/ 79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18" h="1248">
                  <a:moveTo>
                    <a:pt x="0" y="794"/>
                  </a:moveTo>
                  <a:lnTo>
                    <a:pt x="0" y="964"/>
                  </a:lnTo>
                  <a:lnTo>
                    <a:pt x="170" y="964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681" y="1248"/>
                  </a:lnTo>
                  <a:lnTo>
                    <a:pt x="681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1021" y="1248"/>
                  </a:lnTo>
                  <a:lnTo>
                    <a:pt x="1021" y="1191"/>
                  </a:lnTo>
                  <a:lnTo>
                    <a:pt x="1078" y="1191"/>
                  </a:lnTo>
                  <a:lnTo>
                    <a:pt x="1078" y="964"/>
                  </a:lnTo>
                  <a:lnTo>
                    <a:pt x="1248" y="964"/>
                  </a:lnTo>
                  <a:lnTo>
                    <a:pt x="1248" y="908"/>
                  </a:lnTo>
                  <a:lnTo>
                    <a:pt x="1304" y="908"/>
                  </a:lnTo>
                  <a:lnTo>
                    <a:pt x="1304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304" y="794"/>
                  </a:lnTo>
                  <a:lnTo>
                    <a:pt x="1304" y="681"/>
                  </a:lnTo>
                  <a:lnTo>
                    <a:pt x="1361" y="681"/>
                  </a:lnTo>
                  <a:lnTo>
                    <a:pt x="1361" y="511"/>
                  </a:lnTo>
                  <a:lnTo>
                    <a:pt x="1304" y="511"/>
                  </a:lnTo>
                  <a:lnTo>
                    <a:pt x="1304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418" y="284"/>
                  </a:lnTo>
                  <a:lnTo>
                    <a:pt x="1418" y="227"/>
                  </a:lnTo>
                  <a:lnTo>
                    <a:pt x="1361" y="227"/>
                  </a:lnTo>
                  <a:lnTo>
                    <a:pt x="1361" y="171"/>
                  </a:lnTo>
                  <a:lnTo>
                    <a:pt x="1248" y="171"/>
                  </a:lnTo>
                  <a:lnTo>
                    <a:pt x="1248" y="114"/>
                  </a:lnTo>
                  <a:lnTo>
                    <a:pt x="1304" y="114"/>
                  </a:lnTo>
                  <a:lnTo>
                    <a:pt x="1304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191" y="57"/>
                  </a:lnTo>
                  <a:lnTo>
                    <a:pt x="1191" y="171"/>
                  </a:lnTo>
                  <a:lnTo>
                    <a:pt x="1078" y="171"/>
                  </a:lnTo>
                  <a:lnTo>
                    <a:pt x="1078" y="227"/>
                  </a:lnTo>
                  <a:lnTo>
                    <a:pt x="908" y="227"/>
                  </a:lnTo>
                  <a:lnTo>
                    <a:pt x="908" y="284"/>
                  </a:lnTo>
                  <a:lnTo>
                    <a:pt x="851" y="284"/>
                  </a:lnTo>
                  <a:lnTo>
                    <a:pt x="85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738"/>
                  </a:lnTo>
                  <a:lnTo>
                    <a:pt x="737" y="738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624"/>
                  </a:lnTo>
                  <a:lnTo>
                    <a:pt x="737" y="624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956"/>
            <p:cNvSpPr>
              <a:spLocks/>
            </p:cNvSpPr>
            <p:nvPr/>
          </p:nvSpPr>
          <p:spPr bwMode="auto">
            <a:xfrm>
              <a:off x="1027" y="76"/>
              <a:ext cx="1701" cy="1474"/>
            </a:xfrm>
            <a:custGeom>
              <a:avLst/>
              <a:gdLst>
                <a:gd name="T0" fmla="*/ 1020 w 1701"/>
                <a:gd name="T1" fmla="*/ 1360 h 1474"/>
                <a:gd name="T2" fmla="*/ 1191 w 1701"/>
                <a:gd name="T3" fmla="*/ 1304 h 1474"/>
                <a:gd name="T4" fmla="*/ 1247 w 1701"/>
                <a:gd name="T5" fmla="*/ 1247 h 1474"/>
                <a:gd name="T6" fmla="*/ 1304 w 1701"/>
                <a:gd name="T7" fmla="*/ 1134 h 1474"/>
                <a:gd name="T8" fmla="*/ 1361 w 1701"/>
                <a:gd name="T9" fmla="*/ 1077 h 1474"/>
                <a:gd name="T10" fmla="*/ 1474 w 1701"/>
                <a:gd name="T11" fmla="*/ 963 h 1474"/>
                <a:gd name="T12" fmla="*/ 1417 w 1701"/>
                <a:gd name="T13" fmla="*/ 907 h 1474"/>
                <a:gd name="T14" fmla="*/ 1361 w 1701"/>
                <a:gd name="T15" fmla="*/ 850 h 1474"/>
                <a:gd name="T16" fmla="*/ 1417 w 1701"/>
                <a:gd name="T17" fmla="*/ 680 h 1474"/>
                <a:gd name="T18" fmla="*/ 1531 w 1701"/>
                <a:gd name="T19" fmla="*/ 623 h 1474"/>
                <a:gd name="T20" fmla="*/ 1587 w 1701"/>
                <a:gd name="T21" fmla="*/ 680 h 1474"/>
                <a:gd name="T22" fmla="*/ 1531 w 1701"/>
                <a:gd name="T23" fmla="*/ 453 h 1474"/>
                <a:gd name="T24" fmla="*/ 1644 w 1701"/>
                <a:gd name="T25" fmla="*/ 226 h 1474"/>
                <a:gd name="T26" fmla="*/ 1701 w 1701"/>
                <a:gd name="T27" fmla="*/ 113 h 1474"/>
                <a:gd name="T28" fmla="*/ 1644 w 1701"/>
                <a:gd name="T29" fmla="*/ 0 h 1474"/>
                <a:gd name="T30" fmla="*/ 1474 w 1701"/>
                <a:gd name="T31" fmla="*/ 56 h 1474"/>
                <a:gd name="T32" fmla="*/ 1361 w 1701"/>
                <a:gd name="T33" fmla="*/ 113 h 1474"/>
                <a:gd name="T34" fmla="*/ 1304 w 1701"/>
                <a:gd name="T35" fmla="*/ 170 h 1474"/>
                <a:gd name="T36" fmla="*/ 1247 w 1701"/>
                <a:gd name="T37" fmla="*/ 113 h 1474"/>
                <a:gd name="T38" fmla="*/ 1077 w 1701"/>
                <a:gd name="T39" fmla="*/ 170 h 1474"/>
                <a:gd name="T40" fmla="*/ 1020 w 1701"/>
                <a:gd name="T41" fmla="*/ 226 h 1474"/>
                <a:gd name="T42" fmla="*/ 964 w 1701"/>
                <a:gd name="T43" fmla="*/ 340 h 1474"/>
                <a:gd name="T44" fmla="*/ 850 w 1701"/>
                <a:gd name="T45" fmla="*/ 396 h 1474"/>
                <a:gd name="T46" fmla="*/ 794 w 1701"/>
                <a:gd name="T47" fmla="*/ 453 h 1474"/>
                <a:gd name="T48" fmla="*/ 737 w 1701"/>
                <a:gd name="T49" fmla="*/ 510 h 1474"/>
                <a:gd name="T50" fmla="*/ 567 w 1701"/>
                <a:gd name="T51" fmla="*/ 453 h 1474"/>
                <a:gd name="T52" fmla="*/ 510 w 1701"/>
                <a:gd name="T53" fmla="*/ 510 h 1474"/>
                <a:gd name="T54" fmla="*/ 397 w 1701"/>
                <a:gd name="T55" fmla="*/ 680 h 1474"/>
                <a:gd name="T56" fmla="*/ 170 w 1701"/>
                <a:gd name="T57" fmla="*/ 737 h 1474"/>
                <a:gd name="T58" fmla="*/ 57 w 1701"/>
                <a:gd name="T59" fmla="*/ 680 h 1474"/>
                <a:gd name="T60" fmla="*/ 0 w 1701"/>
                <a:gd name="T61" fmla="*/ 1020 h 1474"/>
                <a:gd name="T62" fmla="*/ 57 w 1701"/>
                <a:gd name="T63" fmla="*/ 1077 h 1474"/>
                <a:gd name="T64" fmla="*/ 113 w 1701"/>
                <a:gd name="T65" fmla="*/ 1134 h 1474"/>
                <a:gd name="T66" fmla="*/ 170 w 1701"/>
                <a:gd name="T67" fmla="*/ 1190 h 1474"/>
                <a:gd name="T68" fmla="*/ 227 w 1701"/>
                <a:gd name="T69" fmla="*/ 1247 h 1474"/>
                <a:gd name="T70" fmla="*/ 283 w 1701"/>
                <a:gd name="T71" fmla="*/ 1304 h 1474"/>
                <a:gd name="T72" fmla="*/ 510 w 1701"/>
                <a:gd name="T73" fmla="*/ 1474 h 1474"/>
                <a:gd name="T74" fmla="*/ 567 w 1701"/>
                <a:gd name="T75" fmla="*/ 1417 h 1474"/>
                <a:gd name="T76" fmla="*/ 850 w 1701"/>
                <a:gd name="T77" fmla="*/ 136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1" h="1474">
                  <a:moveTo>
                    <a:pt x="850" y="1360"/>
                  </a:moveTo>
                  <a:lnTo>
                    <a:pt x="1020" y="1360"/>
                  </a:lnTo>
                  <a:lnTo>
                    <a:pt x="1020" y="1304"/>
                  </a:lnTo>
                  <a:lnTo>
                    <a:pt x="1191" y="1304"/>
                  </a:lnTo>
                  <a:lnTo>
                    <a:pt x="1191" y="1247"/>
                  </a:lnTo>
                  <a:lnTo>
                    <a:pt x="1247" y="1247"/>
                  </a:lnTo>
                  <a:lnTo>
                    <a:pt x="1247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963"/>
                  </a:lnTo>
                  <a:lnTo>
                    <a:pt x="1474" y="963"/>
                  </a:lnTo>
                  <a:lnTo>
                    <a:pt x="1474" y="907"/>
                  </a:lnTo>
                  <a:lnTo>
                    <a:pt x="1417" y="907"/>
                  </a:lnTo>
                  <a:lnTo>
                    <a:pt x="1417" y="850"/>
                  </a:lnTo>
                  <a:lnTo>
                    <a:pt x="1361" y="850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623"/>
                  </a:lnTo>
                  <a:lnTo>
                    <a:pt x="1531" y="623"/>
                  </a:lnTo>
                  <a:lnTo>
                    <a:pt x="1531" y="680"/>
                  </a:lnTo>
                  <a:lnTo>
                    <a:pt x="1587" y="680"/>
                  </a:lnTo>
                  <a:lnTo>
                    <a:pt x="1587" y="453"/>
                  </a:lnTo>
                  <a:lnTo>
                    <a:pt x="1531" y="453"/>
                  </a:lnTo>
                  <a:lnTo>
                    <a:pt x="1531" y="226"/>
                  </a:lnTo>
                  <a:lnTo>
                    <a:pt x="1644" y="226"/>
                  </a:lnTo>
                  <a:lnTo>
                    <a:pt x="1644" y="113"/>
                  </a:lnTo>
                  <a:lnTo>
                    <a:pt x="1701" y="113"/>
                  </a:lnTo>
                  <a:lnTo>
                    <a:pt x="1701" y="0"/>
                  </a:lnTo>
                  <a:lnTo>
                    <a:pt x="1644" y="0"/>
                  </a:lnTo>
                  <a:lnTo>
                    <a:pt x="1644" y="56"/>
                  </a:lnTo>
                  <a:lnTo>
                    <a:pt x="1474" y="56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113"/>
                  </a:lnTo>
                  <a:lnTo>
                    <a:pt x="1247" y="113"/>
                  </a:lnTo>
                  <a:lnTo>
                    <a:pt x="1247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850" y="396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077"/>
                  </a:lnTo>
                  <a:lnTo>
                    <a:pt x="57" y="1077"/>
                  </a:lnTo>
                  <a:lnTo>
                    <a:pt x="57" y="1134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70" y="119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3" y="1304"/>
                  </a:lnTo>
                  <a:lnTo>
                    <a:pt x="283" y="1474"/>
                  </a:lnTo>
                  <a:lnTo>
                    <a:pt x="510" y="1474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567" y="1360"/>
                  </a:lnTo>
                  <a:lnTo>
                    <a:pt x="850" y="136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957"/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624 w 1815"/>
                <a:gd name="T1" fmla="*/ 340 h 1701"/>
                <a:gd name="T2" fmla="*/ 511 w 1815"/>
                <a:gd name="T3" fmla="*/ 396 h 1701"/>
                <a:gd name="T4" fmla="*/ 397 w 1815"/>
                <a:gd name="T5" fmla="*/ 453 h 1701"/>
                <a:gd name="T6" fmla="*/ 341 w 1815"/>
                <a:gd name="T7" fmla="*/ 396 h 1701"/>
                <a:gd name="T8" fmla="*/ 227 w 1815"/>
                <a:gd name="T9" fmla="*/ 340 h 1701"/>
                <a:gd name="T10" fmla="*/ 57 w 1815"/>
                <a:gd name="T11" fmla="*/ 567 h 1701"/>
                <a:gd name="T12" fmla="*/ 0 w 1815"/>
                <a:gd name="T13" fmla="*/ 737 h 1701"/>
                <a:gd name="T14" fmla="*/ 57 w 1815"/>
                <a:gd name="T15" fmla="*/ 907 h 1701"/>
                <a:gd name="T16" fmla="*/ 170 w 1815"/>
                <a:gd name="T17" fmla="*/ 963 h 1701"/>
                <a:gd name="T18" fmla="*/ 341 w 1815"/>
                <a:gd name="T19" fmla="*/ 1020 h 1701"/>
                <a:gd name="T20" fmla="*/ 397 w 1815"/>
                <a:gd name="T21" fmla="*/ 1134 h 1701"/>
                <a:gd name="T22" fmla="*/ 624 w 1815"/>
                <a:gd name="T23" fmla="*/ 1247 h 1701"/>
                <a:gd name="T24" fmla="*/ 737 w 1815"/>
                <a:gd name="T25" fmla="*/ 1190 h 1701"/>
                <a:gd name="T26" fmla="*/ 851 w 1815"/>
                <a:gd name="T27" fmla="*/ 1134 h 1701"/>
                <a:gd name="T28" fmla="*/ 1078 w 1815"/>
                <a:gd name="T29" fmla="*/ 1360 h 1701"/>
                <a:gd name="T30" fmla="*/ 1134 w 1815"/>
                <a:gd name="T31" fmla="*/ 1417 h 1701"/>
                <a:gd name="T32" fmla="*/ 1248 w 1815"/>
                <a:gd name="T33" fmla="*/ 1531 h 1701"/>
                <a:gd name="T34" fmla="*/ 1191 w 1815"/>
                <a:gd name="T35" fmla="*/ 1644 h 1701"/>
                <a:gd name="T36" fmla="*/ 1248 w 1815"/>
                <a:gd name="T37" fmla="*/ 1701 h 1701"/>
                <a:gd name="T38" fmla="*/ 1418 w 1815"/>
                <a:gd name="T39" fmla="*/ 1644 h 1701"/>
                <a:gd name="T40" fmla="*/ 1645 w 1815"/>
                <a:gd name="T41" fmla="*/ 1474 h 1701"/>
                <a:gd name="T42" fmla="*/ 1701 w 1815"/>
                <a:gd name="T43" fmla="*/ 1304 h 1701"/>
                <a:gd name="T44" fmla="*/ 1758 w 1815"/>
                <a:gd name="T45" fmla="*/ 1190 h 1701"/>
                <a:gd name="T46" fmla="*/ 1815 w 1815"/>
                <a:gd name="T47" fmla="*/ 1077 h 1701"/>
                <a:gd name="T48" fmla="*/ 1701 w 1815"/>
                <a:gd name="T49" fmla="*/ 1134 h 1701"/>
                <a:gd name="T50" fmla="*/ 1418 w 1815"/>
                <a:gd name="T51" fmla="*/ 1077 h 1701"/>
                <a:gd name="T52" fmla="*/ 1304 w 1815"/>
                <a:gd name="T53" fmla="*/ 907 h 1701"/>
                <a:gd name="T54" fmla="*/ 1248 w 1815"/>
                <a:gd name="T55" fmla="*/ 737 h 1701"/>
                <a:gd name="T56" fmla="*/ 1191 w 1815"/>
                <a:gd name="T57" fmla="*/ 567 h 1701"/>
                <a:gd name="T58" fmla="*/ 1304 w 1815"/>
                <a:gd name="T59" fmla="*/ 453 h 1701"/>
                <a:gd name="T60" fmla="*/ 1361 w 1815"/>
                <a:gd name="T61" fmla="*/ 340 h 1701"/>
                <a:gd name="T62" fmla="*/ 1304 w 1815"/>
                <a:gd name="T63" fmla="*/ 226 h 1701"/>
                <a:gd name="T64" fmla="*/ 1134 w 1815"/>
                <a:gd name="T65" fmla="*/ 56 h 1701"/>
                <a:gd name="T66" fmla="*/ 1021 w 1815"/>
                <a:gd name="T67" fmla="*/ 0 h 1701"/>
                <a:gd name="T68" fmla="*/ 908 w 1815"/>
                <a:gd name="T69" fmla="*/ 56 h 1701"/>
                <a:gd name="T70" fmla="*/ 851 w 1815"/>
                <a:gd name="T71" fmla="*/ 113 h 1701"/>
                <a:gd name="T72" fmla="*/ 794 w 1815"/>
                <a:gd name="T73" fmla="*/ 170 h 1701"/>
                <a:gd name="T74" fmla="*/ 681 w 1815"/>
                <a:gd name="T75" fmla="*/ 11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1701">
                  <a:moveTo>
                    <a:pt x="624" y="113"/>
                  </a:moveTo>
                  <a:lnTo>
                    <a:pt x="624" y="340"/>
                  </a:lnTo>
                  <a:lnTo>
                    <a:pt x="511" y="340"/>
                  </a:lnTo>
                  <a:lnTo>
                    <a:pt x="511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1" y="453"/>
                  </a:lnTo>
                  <a:lnTo>
                    <a:pt x="341" y="396"/>
                  </a:lnTo>
                  <a:lnTo>
                    <a:pt x="284" y="396"/>
                  </a:lnTo>
                  <a:lnTo>
                    <a:pt x="227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341" y="963"/>
                  </a:lnTo>
                  <a:lnTo>
                    <a:pt x="341" y="1020"/>
                  </a:lnTo>
                  <a:lnTo>
                    <a:pt x="397" y="1020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851" y="1190"/>
                  </a:lnTo>
                  <a:lnTo>
                    <a:pt x="851" y="1134"/>
                  </a:lnTo>
                  <a:lnTo>
                    <a:pt x="1078" y="1134"/>
                  </a:lnTo>
                  <a:lnTo>
                    <a:pt x="1078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1248" y="1417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1248" y="1644"/>
                  </a:lnTo>
                  <a:lnTo>
                    <a:pt x="1248" y="1701"/>
                  </a:lnTo>
                  <a:lnTo>
                    <a:pt x="1418" y="1701"/>
                  </a:lnTo>
                  <a:lnTo>
                    <a:pt x="1418" y="1644"/>
                  </a:lnTo>
                  <a:lnTo>
                    <a:pt x="1645" y="1644"/>
                  </a:lnTo>
                  <a:lnTo>
                    <a:pt x="1645" y="1474"/>
                  </a:lnTo>
                  <a:lnTo>
                    <a:pt x="1701" y="1474"/>
                  </a:lnTo>
                  <a:lnTo>
                    <a:pt x="1701" y="1304"/>
                  </a:lnTo>
                  <a:lnTo>
                    <a:pt x="1758" y="1304"/>
                  </a:lnTo>
                  <a:lnTo>
                    <a:pt x="1758" y="1190"/>
                  </a:lnTo>
                  <a:lnTo>
                    <a:pt x="1815" y="1190"/>
                  </a:lnTo>
                  <a:lnTo>
                    <a:pt x="1815" y="1077"/>
                  </a:lnTo>
                  <a:lnTo>
                    <a:pt x="1701" y="1077"/>
                  </a:lnTo>
                  <a:lnTo>
                    <a:pt x="1701" y="1134"/>
                  </a:lnTo>
                  <a:lnTo>
                    <a:pt x="1418" y="1134"/>
                  </a:lnTo>
                  <a:lnTo>
                    <a:pt x="1418" y="1077"/>
                  </a:lnTo>
                  <a:lnTo>
                    <a:pt x="1304" y="1077"/>
                  </a:lnTo>
                  <a:lnTo>
                    <a:pt x="1304" y="907"/>
                  </a:lnTo>
                  <a:lnTo>
                    <a:pt x="1248" y="907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304" y="226"/>
                  </a:lnTo>
                  <a:lnTo>
                    <a:pt x="1134" y="226"/>
                  </a:lnTo>
                  <a:lnTo>
                    <a:pt x="1134" y="56"/>
                  </a:lnTo>
                  <a:lnTo>
                    <a:pt x="1021" y="56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958"/>
            <p:cNvSpPr>
              <a:spLocks/>
            </p:cNvSpPr>
            <p:nvPr/>
          </p:nvSpPr>
          <p:spPr bwMode="auto">
            <a:xfrm>
              <a:off x="2501" y="1890"/>
              <a:ext cx="1588" cy="1021"/>
            </a:xfrm>
            <a:custGeom>
              <a:avLst/>
              <a:gdLst>
                <a:gd name="T0" fmla="*/ 1304 w 1588"/>
                <a:gd name="T1" fmla="*/ 0 h 1021"/>
                <a:gd name="T2" fmla="*/ 1247 w 1588"/>
                <a:gd name="T3" fmla="*/ 0 h 1021"/>
                <a:gd name="T4" fmla="*/ 1247 w 1588"/>
                <a:gd name="T5" fmla="*/ 57 h 1021"/>
                <a:gd name="T6" fmla="*/ 1191 w 1588"/>
                <a:gd name="T7" fmla="*/ 57 h 1021"/>
                <a:gd name="T8" fmla="*/ 1191 w 1588"/>
                <a:gd name="T9" fmla="*/ 113 h 1021"/>
                <a:gd name="T10" fmla="*/ 1021 w 1588"/>
                <a:gd name="T11" fmla="*/ 113 h 1021"/>
                <a:gd name="T12" fmla="*/ 1021 w 1588"/>
                <a:gd name="T13" fmla="*/ 340 h 1021"/>
                <a:gd name="T14" fmla="*/ 964 w 1588"/>
                <a:gd name="T15" fmla="*/ 340 h 1021"/>
                <a:gd name="T16" fmla="*/ 964 w 1588"/>
                <a:gd name="T17" fmla="*/ 397 h 1021"/>
                <a:gd name="T18" fmla="*/ 907 w 1588"/>
                <a:gd name="T19" fmla="*/ 397 h 1021"/>
                <a:gd name="T20" fmla="*/ 907 w 1588"/>
                <a:gd name="T21" fmla="*/ 340 h 1021"/>
                <a:gd name="T22" fmla="*/ 624 w 1588"/>
                <a:gd name="T23" fmla="*/ 340 h 1021"/>
                <a:gd name="T24" fmla="*/ 624 w 1588"/>
                <a:gd name="T25" fmla="*/ 397 h 1021"/>
                <a:gd name="T26" fmla="*/ 567 w 1588"/>
                <a:gd name="T27" fmla="*/ 397 h 1021"/>
                <a:gd name="T28" fmla="*/ 567 w 1588"/>
                <a:gd name="T29" fmla="*/ 340 h 1021"/>
                <a:gd name="T30" fmla="*/ 510 w 1588"/>
                <a:gd name="T31" fmla="*/ 340 h 1021"/>
                <a:gd name="T32" fmla="*/ 510 w 1588"/>
                <a:gd name="T33" fmla="*/ 283 h 1021"/>
                <a:gd name="T34" fmla="*/ 170 w 1588"/>
                <a:gd name="T35" fmla="*/ 283 h 1021"/>
                <a:gd name="T36" fmla="*/ 170 w 1588"/>
                <a:gd name="T37" fmla="*/ 340 h 1021"/>
                <a:gd name="T38" fmla="*/ 113 w 1588"/>
                <a:gd name="T39" fmla="*/ 340 h 1021"/>
                <a:gd name="T40" fmla="*/ 113 w 1588"/>
                <a:gd name="T41" fmla="*/ 454 h 1021"/>
                <a:gd name="T42" fmla="*/ 0 w 1588"/>
                <a:gd name="T43" fmla="*/ 454 h 1021"/>
                <a:gd name="T44" fmla="*/ 0 w 1588"/>
                <a:gd name="T45" fmla="*/ 624 h 1021"/>
                <a:gd name="T46" fmla="*/ 57 w 1588"/>
                <a:gd name="T47" fmla="*/ 624 h 1021"/>
                <a:gd name="T48" fmla="*/ 57 w 1588"/>
                <a:gd name="T49" fmla="*/ 794 h 1021"/>
                <a:gd name="T50" fmla="*/ 113 w 1588"/>
                <a:gd name="T51" fmla="*/ 794 h 1021"/>
                <a:gd name="T52" fmla="*/ 113 w 1588"/>
                <a:gd name="T53" fmla="*/ 964 h 1021"/>
                <a:gd name="T54" fmla="*/ 227 w 1588"/>
                <a:gd name="T55" fmla="*/ 964 h 1021"/>
                <a:gd name="T56" fmla="*/ 227 w 1588"/>
                <a:gd name="T57" fmla="*/ 1021 h 1021"/>
                <a:gd name="T58" fmla="*/ 510 w 1588"/>
                <a:gd name="T59" fmla="*/ 1021 h 1021"/>
                <a:gd name="T60" fmla="*/ 510 w 1588"/>
                <a:gd name="T61" fmla="*/ 964 h 1021"/>
                <a:gd name="T62" fmla="*/ 737 w 1588"/>
                <a:gd name="T63" fmla="*/ 964 h 1021"/>
                <a:gd name="T64" fmla="*/ 737 w 1588"/>
                <a:gd name="T65" fmla="*/ 907 h 1021"/>
                <a:gd name="T66" fmla="*/ 794 w 1588"/>
                <a:gd name="T67" fmla="*/ 907 h 1021"/>
                <a:gd name="T68" fmla="*/ 794 w 1588"/>
                <a:gd name="T69" fmla="*/ 850 h 1021"/>
                <a:gd name="T70" fmla="*/ 851 w 1588"/>
                <a:gd name="T71" fmla="*/ 850 h 1021"/>
                <a:gd name="T72" fmla="*/ 851 w 1588"/>
                <a:gd name="T73" fmla="*/ 794 h 1021"/>
                <a:gd name="T74" fmla="*/ 907 w 1588"/>
                <a:gd name="T75" fmla="*/ 794 h 1021"/>
                <a:gd name="T76" fmla="*/ 907 w 1588"/>
                <a:gd name="T77" fmla="*/ 737 h 1021"/>
                <a:gd name="T78" fmla="*/ 964 w 1588"/>
                <a:gd name="T79" fmla="*/ 737 h 1021"/>
                <a:gd name="T80" fmla="*/ 964 w 1588"/>
                <a:gd name="T81" fmla="*/ 680 h 1021"/>
                <a:gd name="T82" fmla="*/ 1077 w 1588"/>
                <a:gd name="T83" fmla="*/ 680 h 1021"/>
                <a:gd name="T84" fmla="*/ 1077 w 1588"/>
                <a:gd name="T85" fmla="*/ 624 h 1021"/>
                <a:gd name="T86" fmla="*/ 1191 w 1588"/>
                <a:gd name="T87" fmla="*/ 624 h 1021"/>
                <a:gd name="T88" fmla="*/ 1191 w 1588"/>
                <a:gd name="T89" fmla="*/ 567 h 1021"/>
                <a:gd name="T90" fmla="*/ 1418 w 1588"/>
                <a:gd name="T91" fmla="*/ 567 h 1021"/>
                <a:gd name="T92" fmla="*/ 1418 w 1588"/>
                <a:gd name="T93" fmla="*/ 510 h 1021"/>
                <a:gd name="T94" fmla="*/ 1474 w 1588"/>
                <a:gd name="T95" fmla="*/ 510 h 1021"/>
                <a:gd name="T96" fmla="*/ 1474 w 1588"/>
                <a:gd name="T97" fmla="*/ 454 h 1021"/>
                <a:gd name="T98" fmla="*/ 1588 w 1588"/>
                <a:gd name="T99" fmla="*/ 454 h 1021"/>
                <a:gd name="T100" fmla="*/ 1588 w 1588"/>
                <a:gd name="T101" fmla="*/ 397 h 1021"/>
                <a:gd name="T102" fmla="*/ 1531 w 1588"/>
                <a:gd name="T103" fmla="*/ 397 h 1021"/>
                <a:gd name="T104" fmla="*/ 1531 w 1588"/>
                <a:gd name="T105" fmla="*/ 340 h 1021"/>
                <a:gd name="T106" fmla="*/ 1588 w 1588"/>
                <a:gd name="T107" fmla="*/ 340 h 1021"/>
                <a:gd name="T108" fmla="*/ 1588 w 1588"/>
                <a:gd name="T109" fmla="*/ 283 h 1021"/>
                <a:gd name="T110" fmla="*/ 1531 w 1588"/>
                <a:gd name="T111" fmla="*/ 283 h 1021"/>
                <a:gd name="T112" fmla="*/ 1531 w 1588"/>
                <a:gd name="T113" fmla="*/ 170 h 1021"/>
                <a:gd name="T114" fmla="*/ 1418 w 1588"/>
                <a:gd name="T115" fmla="*/ 170 h 1021"/>
                <a:gd name="T116" fmla="*/ 1418 w 1588"/>
                <a:gd name="T117" fmla="*/ 57 h 1021"/>
                <a:gd name="T118" fmla="*/ 1361 w 1588"/>
                <a:gd name="T119" fmla="*/ 57 h 1021"/>
                <a:gd name="T120" fmla="*/ 1361 w 1588"/>
                <a:gd name="T121" fmla="*/ 0 h 1021"/>
                <a:gd name="T122" fmla="*/ 1304 w 1588"/>
                <a:gd name="T12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88" h="1021">
                  <a:moveTo>
                    <a:pt x="1304" y="0"/>
                  </a:moveTo>
                  <a:lnTo>
                    <a:pt x="1247" y="0"/>
                  </a:lnTo>
                  <a:lnTo>
                    <a:pt x="1247" y="57"/>
                  </a:lnTo>
                  <a:lnTo>
                    <a:pt x="1191" y="57"/>
                  </a:lnTo>
                  <a:lnTo>
                    <a:pt x="1191" y="113"/>
                  </a:lnTo>
                  <a:lnTo>
                    <a:pt x="1021" y="11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77" y="680"/>
                  </a:lnTo>
                  <a:lnTo>
                    <a:pt x="1077" y="624"/>
                  </a:lnTo>
                  <a:lnTo>
                    <a:pt x="1191" y="624"/>
                  </a:lnTo>
                  <a:lnTo>
                    <a:pt x="1191" y="567"/>
                  </a:lnTo>
                  <a:lnTo>
                    <a:pt x="1418" y="56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454"/>
                  </a:lnTo>
                  <a:lnTo>
                    <a:pt x="1588" y="454"/>
                  </a:lnTo>
                  <a:lnTo>
                    <a:pt x="1588" y="397"/>
                  </a:lnTo>
                  <a:lnTo>
                    <a:pt x="1531" y="397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170"/>
                  </a:lnTo>
                  <a:lnTo>
                    <a:pt x="1418" y="170"/>
                  </a:lnTo>
                  <a:lnTo>
                    <a:pt x="1418" y="57"/>
                  </a:lnTo>
                  <a:lnTo>
                    <a:pt x="1361" y="57"/>
                  </a:lnTo>
                  <a:lnTo>
                    <a:pt x="1361" y="0"/>
                  </a:lnTo>
                  <a:lnTo>
                    <a:pt x="130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959"/>
            <p:cNvSpPr>
              <a:spLocks/>
            </p:cNvSpPr>
            <p:nvPr/>
          </p:nvSpPr>
          <p:spPr bwMode="auto">
            <a:xfrm>
              <a:off x="2955" y="2457"/>
              <a:ext cx="964" cy="1361"/>
            </a:xfrm>
            <a:custGeom>
              <a:avLst/>
              <a:gdLst>
                <a:gd name="T0" fmla="*/ 964 w 964"/>
                <a:gd name="T1" fmla="*/ 0 h 1361"/>
                <a:gd name="T2" fmla="*/ 737 w 964"/>
                <a:gd name="T3" fmla="*/ 0 h 1361"/>
                <a:gd name="T4" fmla="*/ 737 w 964"/>
                <a:gd name="T5" fmla="*/ 57 h 1361"/>
                <a:gd name="T6" fmla="*/ 623 w 964"/>
                <a:gd name="T7" fmla="*/ 57 h 1361"/>
                <a:gd name="T8" fmla="*/ 623 w 964"/>
                <a:gd name="T9" fmla="*/ 113 h 1361"/>
                <a:gd name="T10" fmla="*/ 510 w 964"/>
                <a:gd name="T11" fmla="*/ 113 h 1361"/>
                <a:gd name="T12" fmla="*/ 510 w 964"/>
                <a:gd name="T13" fmla="*/ 170 h 1361"/>
                <a:gd name="T14" fmla="*/ 453 w 964"/>
                <a:gd name="T15" fmla="*/ 170 h 1361"/>
                <a:gd name="T16" fmla="*/ 453 w 964"/>
                <a:gd name="T17" fmla="*/ 227 h 1361"/>
                <a:gd name="T18" fmla="*/ 397 w 964"/>
                <a:gd name="T19" fmla="*/ 227 h 1361"/>
                <a:gd name="T20" fmla="*/ 397 w 964"/>
                <a:gd name="T21" fmla="*/ 283 h 1361"/>
                <a:gd name="T22" fmla="*/ 340 w 964"/>
                <a:gd name="T23" fmla="*/ 283 h 1361"/>
                <a:gd name="T24" fmla="*/ 340 w 964"/>
                <a:gd name="T25" fmla="*/ 340 h 1361"/>
                <a:gd name="T26" fmla="*/ 283 w 964"/>
                <a:gd name="T27" fmla="*/ 340 h 1361"/>
                <a:gd name="T28" fmla="*/ 283 w 964"/>
                <a:gd name="T29" fmla="*/ 397 h 1361"/>
                <a:gd name="T30" fmla="*/ 170 w 964"/>
                <a:gd name="T31" fmla="*/ 397 h 1361"/>
                <a:gd name="T32" fmla="*/ 170 w 964"/>
                <a:gd name="T33" fmla="*/ 510 h 1361"/>
                <a:gd name="T34" fmla="*/ 113 w 964"/>
                <a:gd name="T35" fmla="*/ 510 h 1361"/>
                <a:gd name="T36" fmla="*/ 113 w 964"/>
                <a:gd name="T37" fmla="*/ 624 h 1361"/>
                <a:gd name="T38" fmla="*/ 56 w 964"/>
                <a:gd name="T39" fmla="*/ 624 h 1361"/>
                <a:gd name="T40" fmla="*/ 56 w 964"/>
                <a:gd name="T41" fmla="*/ 794 h 1361"/>
                <a:gd name="T42" fmla="*/ 0 w 964"/>
                <a:gd name="T43" fmla="*/ 794 h 1361"/>
                <a:gd name="T44" fmla="*/ 0 w 964"/>
                <a:gd name="T45" fmla="*/ 1134 h 1361"/>
                <a:gd name="T46" fmla="*/ 170 w 964"/>
                <a:gd name="T47" fmla="*/ 1134 h 1361"/>
                <a:gd name="T48" fmla="*/ 170 w 964"/>
                <a:gd name="T49" fmla="*/ 1077 h 1361"/>
                <a:gd name="T50" fmla="*/ 226 w 964"/>
                <a:gd name="T51" fmla="*/ 1077 h 1361"/>
                <a:gd name="T52" fmla="*/ 226 w 964"/>
                <a:gd name="T53" fmla="*/ 1191 h 1361"/>
                <a:gd name="T54" fmla="*/ 453 w 964"/>
                <a:gd name="T55" fmla="*/ 1191 h 1361"/>
                <a:gd name="T56" fmla="*/ 453 w 964"/>
                <a:gd name="T57" fmla="*/ 1361 h 1361"/>
                <a:gd name="T58" fmla="*/ 510 w 964"/>
                <a:gd name="T59" fmla="*/ 1361 h 1361"/>
                <a:gd name="T60" fmla="*/ 510 w 964"/>
                <a:gd name="T61" fmla="*/ 1304 h 1361"/>
                <a:gd name="T62" fmla="*/ 623 w 964"/>
                <a:gd name="T63" fmla="*/ 1304 h 1361"/>
                <a:gd name="T64" fmla="*/ 623 w 964"/>
                <a:gd name="T65" fmla="*/ 1247 h 1361"/>
                <a:gd name="T66" fmla="*/ 737 w 964"/>
                <a:gd name="T67" fmla="*/ 1247 h 1361"/>
                <a:gd name="T68" fmla="*/ 737 w 964"/>
                <a:gd name="T69" fmla="*/ 1077 h 1361"/>
                <a:gd name="T70" fmla="*/ 793 w 964"/>
                <a:gd name="T71" fmla="*/ 1077 h 1361"/>
                <a:gd name="T72" fmla="*/ 793 w 964"/>
                <a:gd name="T73" fmla="*/ 851 h 1361"/>
                <a:gd name="T74" fmla="*/ 737 w 964"/>
                <a:gd name="T75" fmla="*/ 851 h 1361"/>
                <a:gd name="T76" fmla="*/ 737 w 964"/>
                <a:gd name="T77" fmla="*/ 737 h 1361"/>
                <a:gd name="T78" fmla="*/ 793 w 964"/>
                <a:gd name="T79" fmla="*/ 737 h 1361"/>
                <a:gd name="T80" fmla="*/ 793 w 964"/>
                <a:gd name="T81" fmla="*/ 680 h 1361"/>
                <a:gd name="T82" fmla="*/ 737 w 964"/>
                <a:gd name="T83" fmla="*/ 680 h 1361"/>
                <a:gd name="T84" fmla="*/ 737 w 964"/>
                <a:gd name="T85" fmla="*/ 567 h 1361"/>
                <a:gd name="T86" fmla="*/ 793 w 964"/>
                <a:gd name="T87" fmla="*/ 567 h 1361"/>
                <a:gd name="T88" fmla="*/ 793 w 964"/>
                <a:gd name="T89" fmla="*/ 340 h 1361"/>
                <a:gd name="T90" fmla="*/ 850 w 964"/>
                <a:gd name="T91" fmla="*/ 340 h 1361"/>
                <a:gd name="T92" fmla="*/ 850 w 964"/>
                <a:gd name="T93" fmla="*/ 227 h 1361"/>
                <a:gd name="T94" fmla="*/ 907 w 964"/>
                <a:gd name="T95" fmla="*/ 227 h 1361"/>
                <a:gd name="T96" fmla="*/ 907 w 964"/>
                <a:gd name="T97" fmla="*/ 170 h 1361"/>
                <a:gd name="T98" fmla="*/ 964 w 964"/>
                <a:gd name="T99" fmla="*/ 170 h 1361"/>
                <a:gd name="T100" fmla="*/ 964 w 964"/>
                <a:gd name="T10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1361">
                  <a:moveTo>
                    <a:pt x="964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623" y="57"/>
                  </a:lnTo>
                  <a:lnTo>
                    <a:pt x="623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26" y="1077"/>
                  </a:lnTo>
                  <a:lnTo>
                    <a:pt x="226" y="1191"/>
                  </a:lnTo>
                  <a:lnTo>
                    <a:pt x="453" y="1191"/>
                  </a:lnTo>
                  <a:lnTo>
                    <a:pt x="453" y="1361"/>
                  </a:lnTo>
                  <a:lnTo>
                    <a:pt x="510" y="1361"/>
                  </a:lnTo>
                  <a:lnTo>
                    <a:pt x="510" y="1304"/>
                  </a:lnTo>
                  <a:lnTo>
                    <a:pt x="623" y="1304"/>
                  </a:lnTo>
                  <a:lnTo>
                    <a:pt x="623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793" y="1077"/>
                  </a:lnTo>
                  <a:lnTo>
                    <a:pt x="793" y="851"/>
                  </a:lnTo>
                  <a:lnTo>
                    <a:pt x="737" y="851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850" y="34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960"/>
            <p:cNvSpPr>
              <a:spLocks/>
            </p:cNvSpPr>
            <p:nvPr/>
          </p:nvSpPr>
          <p:spPr bwMode="auto">
            <a:xfrm>
              <a:off x="3352" y="2287"/>
              <a:ext cx="1871" cy="1928"/>
            </a:xfrm>
            <a:custGeom>
              <a:avLst/>
              <a:gdLst>
                <a:gd name="T0" fmla="*/ 56 w 1871"/>
                <a:gd name="T1" fmla="*/ 1871 h 1928"/>
                <a:gd name="T2" fmla="*/ 0 w 1871"/>
                <a:gd name="T3" fmla="*/ 1701 h 1928"/>
                <a:gd name="T4" fmla="*/ 56 w 1871"/>
                <a:gd name="T5" fmla="*/ 1644 h 1928"/>
                <a:gd name="T6" fmla="*/ 113 w 1871"/>
                <a:gd name="T7" fmla="*/ 1474 h 1928"/>
                <a:gd name="T8" fmla="*/ 226 w 1871"/>
                <a:gd name="T9" fmla="*/ 1417 h 1928"/>
                <a:gd name="T10" fmla="*/ 340 w 1871"/>
                <a:gd name="T11" fmla="*/ 1247 h 1928"/>
                <a:gd name="T12" fmla="*/ 396 w 1871"/>
                <a:gd name="T13" fmla="*/ 1021 h 1928"/>
                <a:gd name="T14" fmla="*/ 340 w 1871"/>
                <a:gd name="T15" fmla="*/ 907 h 1928"/>
                <a:gd name="T16" fmla="*/ 396 w 1871"/>
                <a:gd name="T17" fmla="*/ 850 h 1928"/>
                <a:gd name="T18" fmla="*/ 340 w 1871"/>
                <a:gd name="T19" fmla="*/ 737 h 1928"/>
                <a:gd name="T20" fmla="*/ 396 w 1871"/>
                <a:gd name="T21" fmla="*/ 510 h 1928"/>
                <a:gd name="T22" fmla="*/ 453 w 1871"/>
                <a:gd name="T23" fmla="*/ 397 h 1928"/>
                <a:gd name="T24" fmla="*/ 510 w 1871"/>
                <a:gd name="T25" fmla="*/ 340 h 1928"/>
                <a:gd name="T26" fmla="*/ 567 w 1871"/>
                <a:gd name="T27" fmla="*/ 113 h 1928"/>
                <a:gd name="T28" fmla="*/ 623 w 1871"/>
                <a:gd name="T29" fmla="*/ 57 h 1928"/>
                <a:gd name="T30" fmla="*/ 737 w 1871"/>
                <a:gd name="T31" fmla="*/ 0 h 1928"/>
                <a:gd name="T32" fmla="*/ 964 w 1871"/>
                <a:gd name="T33" fmla="*/ 57 h 1928"/>
                <a:gd name="T34" fmla="*/ 1247 w 1871"/>
                <a:gd name="T35" fmla="*/ 113 h 1928"/>
                <a:gd name="T36" fmla="*/ 1360 w 1871"/>
                <a:gd name="T37" fmla="*/ 170 h 1928"/>
                <a:gd name="T38" fmla="*/ 1531 w 1871"/>
                <a:gd name="T39" fmla="*/ 113 h 1928"/>
                <a:gd name="T40" fmla="*/ 1814 w 1871"/>
                <a:gd name="T41" fmla="*/ 227 h 1928"/>
                <a:gd name="T42" fmla="*/ 1871 w 1871"/>
                <a:gd name="T43" fmla="*/ 397 h 1928"/>
                <a:gd name="T44" fmla="*/ 1814 w 1871"/>
                <a:gd name="T45" fmla="*/ 510 h 1928"/>
                <a:gd name="T46" fmla="*/ 1587 w 1871"/>
                <a:gd name="T47" fmla="*/ 624 h 1928"/>
                <a:gd name="T48" fmla="*/ 1531 w 1871"/>
                <a:gd name="T49" fmla="*/ 680 h 1928"/>
                <a:gd name="T50" fmla="*/ 1360 w 1871"/>
                <a:gd name="T51" fmla="*/ 624 h 1928"/>
                <a:gd name="T52" fmla="*/ 1190 w 1871"/>
                <a:gd name="T53" fmla="*/ 680 h 1928"/>
                <a:gd name="T54" fmla="*/ 1134 w 1871"/>
                <a:gd name="T55" fmla="*/ 850 h 1928"/>
                <a:gd name="T56" fmla="*/ 964 w 1871"/>
                <a:gd name="T57" fmla="*/ 907 h 1928"/>
                <a:gd name="T58" fmla="*/ 1020 w 1871"/>
                <a:gd name="T59" fmla="*/ 964 h 1928"/>
                <a:gd name="T60" fmla="*/ 964 w 1871"/>
                <a:gd name="T61" fmla="*/ 1077 h 1928"/>
                <a:gd name="T62" fmla="*/ 907 w 1871"/>
                <a:gd name="T63" fmla="*/ 1191 h 1928"/>
                <a:gd name="T64" fmla="*/ 850 w 1871"/>
                <a:gd name="T65" fmla="*/ 1361 h 1928"/>
                <a:gd name="T66" fmla="*/ 964 w 1871"/>
                <a:gd name="T67" fmla="*/ 1474 h 1928"/>
                <a:gd name="T68" fmla="*/ 1077 w 1871"/>
                <a:gd name="T69" fmla="*/ 1531 h 1928"/>
                <a:gd name="T70" fmla="*/ 850 w 1871"/>
                <a:gd name="T71" fmla="*/ 1588 h 1928"/>
                <a:gd name="T72" fmla="*/ 793 w 1871"/>
                <a:gd name="T73" fmla="*/ 1701 h 1928"/>
                <a:gd name="T74" fmla="*/ 737 w 1871"/>
                <a:gd name="T75" fmla="*/ 1758 h 1928"/>
                <a:gd name="T76" fmla="*/ 623 w 1871"/>
                <a:gd name="T77" fmla="*/ 1701 h 1928"/>
                <a:gd name="T78" fmla="*/ 453 w 1871"/>
                <a:gd name="T79" fmla="*/ 1758 h 1928"/>
                <a:gd name="T80" fmla="*/ 396 w 1871"/>
                <a:gd name="T81" fmla="*/ 1871 h 1928"/>
                <a:gd name="T82" fmla="*/ 283 w 1871"/>
                <a:gd name="T83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71" h="1928">
                  <a:moveTo>
                    <a:pt x="56" y="1928"/>
                  </a:moveTo>
                  <a:lnTo>
                    <a:pt x="56" y="1871"/>
                  </a:lnTo>
                  <a:lnTo>
                    <a:pt x="0" y="1871"/>
                  </a:lnTo>
                  <a:lnTo>
                    <a:pt x="0" y="1701"/>
                  </a:lnTo>
                  <a:lnTo>
                    <a:pt x="56" y="1701"/>
                  </a:lnTo>
                  <a:lnTo>
                    <a:pt x="56" y="1644"/>
                  </a:lnTo>
                  <a:lnTo>
                    <a:pt x="113" y="1644"/>
                  </a:lnTo>
                  <a:lnTo>
                    <a:pt x="113" y="1474"/>
                  </a:lnTo>
                  <a:lnTo>
                    <a:pt x="226" y="1474"/>
                  </a:lnTo>
                  <a:lnTo>
                    <a:pt x="226" y="1417"/>
                  </a:lnTo>
                  <a:lnTo>
                    <a:pt x="340" y="1417"/>
                  </a:lnTo>
                  <a:lnTo>
                    <a:pt x="340" y="1247"/>
                  </a:lnTo>
                  <a:lnTo>
                    <a:pt x="396" y="1247"/>
                  </a:lnTo>
                  <a:lnTo>
                    <a:pt x="396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850"/>
                  </a:lnTo>
                  <a:lnTo>
                    <a:pt x="340" y="850"/>
                  </a:lnTo>
                  <a:lnTo>
                    <a:pt x="340" y="737"/>
                  </a:lnTo>
                  <a:lnTo>
                    <a:pt x="396" y="737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247" y="57"/>
                  </a:lnTo>
                  <a:lnTo>
                    <a:pt x="1247" y="113"/>
                  </a:lnTo>
                  <a:lnTo>
                    <a:pt x="1360" y="113"/>
                  </a:lnTo>
                  <a:lnTo>
                    <a:pt x="1360" y="170"/>
                  </a:lnTo>
                  <a:lnTo>
                    <a:pt x="1531" y="170"/>
                  </a:lnTo>
                  <a:lnTo>
                    <a:pt x="1531" y="113"/>
                  </a:lnTo>
                  <a:lnTo>
                    <a:pt x="1814" y="113"/>
                  </a:lnTo>
                  <a:lnTo>
                    <a:pt x="1814" y="227"/>
                  </a:lnTo>
                  <a:lnTo>
                    <a:pt x="1871" y="227"/>
                  </a:lnTo>
                  <a:lnTo>
                    <a:pt x="1871" y="397"/>
                  </a:lnTo>
                  <a:lnTo>
                    <a:pt x="1814" y="397"/>
                  </a:lnTo>
                  <a:lnTo>
                    <a:pt x="1814" y="510"/>
                  </a:lnTo>
                  <a:lnTo>
                    <a:pt x="1587" y="510"/>
                  </a:lnTo>
                  <a:lnTo>
                    <a:pt x="1587" y="624"/>
                  </a:lnTo>
                  <a:lnTo>
                    <a:pt x="1531" y="624"/>
                  </a:lnTo>
                  <a:lnTo>
                    <a:pt x="1531" y="680"/>
                  </a:lnTo>
                  <a:lnTo>
                    <a:pt x="1360" y="680"/>
                  </a:lnTo>
                  <a:lnTo>
                    <a:pt x="1360" y="624"/>
                  </a:lnTo>
                  <a:lnTo>
                    <a:pt x="1190" y="624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020" y="907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361"/>
                  </a:lnTo>
                  <a:lnTo>
                    <a:pt x="964" y="1361"/>
                  </a:lnTo>
                  <a:lnTo>
                    <a:pt x="964" y="1474"/>
                  </a:lnTo>
                  <a:lnTo>
                    <a:pt x="1077" y="1474"/>
                  </a:lnTo>
                  <a:lnTo>
                    <a:pt x="1077" y="1531"/>
                  </a:lnTo>
                  <a:lnTo>
                    <a:pt x="850" y="1531"/>
                  </a:lnTo>
                  <a:lnTo>
                    <a:pt x="850" y="1588"/>
                  </a:lnTo>
                  <a:lnTo>
                    <a:pt x="793" y="1588"/>
                  </a:lnTo>
                  <a:lnTo>
                    <a:pt x="793" y="1701"/>
                  </a:lnTo>
                  <a:lnTo>
                    <a:pt x="737" y="1701"/>
                  </a:lnTo>
                  <a:lnTo>
                    <a:pt x="737" y="1758"/>
                  </a:lnTo>
                  <a:lnTo>
                    <a:pt x="623" y="1758"/>
                  </a:lnTo>
                  <a:lnTo>
                    <a:pt x="623" y="1701"/>
                  </a:lnTo>
                  <a:lnTo>
                    <a:pt x="453" y="1701"/>
                  </a:lnTo>
                  <a:lnTo>
                    <a:pt x="453" y="1758"/>
                  </a:lnTo>
                  <a:lnTo>
                    <a:pt x="396" y="1758"/>
                  </a:lnTo>
                  <a:lnTo>
                    <a:pt x="396" y="1871"/>
                  </a:lnTo>
                  <a:lnTo>
                    <a:pt x="283" y="1871"/>
                  </a:lnTo>
                  <a:lnTo>
                    <a:pt x="283" y="1928"/>
                  </a:lnTo>
                  <a:lnTo>
                    <a:pt x="56" y="19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9" name="Group 175"/>
          <p:cNvGrpSpPr>
            <a:grpSpLocks/>
          </p:cNvGrpSpPr>
          <p:nvPr/>
        </p:nvGrpSpPr>
        <p:grpSpPr bwMode="auto">
          <a:xfrm>
            <a:off x="9335064" y="6252794"/>
            <a:ext cx="1233369" cy="2055313"/>
            <a:chOff x="4145" y="2684"/>
            <a:chExt cx="1361" cy="2268"/>
          </a:xfrm>
        </p:grpSpPr>
        <p:sp>
          <p:nvSpPr>
            <p:cNvPr id="366" name="Rectangle 133"/>
            <p:cNvSpPr>
              <a:spLocks noChangeArrowheads="1"/>
            </p:cNvSpPr>
            <p:nvPr/>
          </p:nvSpPr>
          <p:spPr bwMode="auto">
            <a:xfrm>
              <a:off x="4939" y="4158"/>
              <a:ext cx="227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Rectangle 134"/>
            <p:cNvSpPr>
              <a:spLocks noChangeArrowheads="1"/>
            </p:cNvSpPr>
            <p:nvPr/>
          </p:nvSpPr>
          <p:spPr bwMode="auto">
            <a:xfrm>
              <a:off x="4939" y="4271"/>
              <a:ext cx="227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Rectangle 135"/>
            <p:cNvSpPr>
              <a:spLocks noChangeArrowheads="1"/>
            </p:cNvSpPr>
            <p:nvPr/>
          </p:nvSpPr>
          <p:spPr bwMode="auto">
            <a:xfrm>
              <a:off x="4939" y="4385"/>
              <a:ext cx="227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Rectangle 136"/>
            <p:cNvSpPr>
              <a:spLocks noChangeArrowheads="1"/>
            </p:cNvSpPr>
            <p:nvPr/>
          </p:nvSpPr>
          <p:spPr bwMode="auto">
            <a:xfrm>
              <a:off x="5166" y="4271"/>
              <a:ext cx="113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138"/>
            <p:cNvSpPr>
              <a:spLocks/>
            </p:cNvSpPr>
            <p:nvPr/>
          </p:nvSpPr>
          <p:spPr bwMode="auto">
            <a:xfrm>
              <a:off x="4826" y="4498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4 h 227"/>
                <a:gd name="T6" fmla="*/ 113 w 227"/>
                <a:gd name="T7" fmla="*/ 114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139"/>
            <p:cNvSpPr>
              <a:spLocks/>
            </p:cNvSpPr>
            <p:nvPr/>
          </p:nvSpPr>
          <p:spPr bwMode="auto">
            <a:xfrm>
              <a:off x="4826" y="4498"/>
              <a:ext cx="680" cy="454"/>
            </a:xfrm>
            <a:custGeom>
              <a:avLst/>
              <a:gdLst>
                <a:gd name="T0" fmla="*/ 0 w 680"/>
                <a:gd name="T1" fmla="*/ 227 h 454"/>
                <a:gd name="T2" fmla="*/ 0 w 680"/>
                <a:gd name="T3" fmla="*/ 454 h 454"/>
                <a:gd name="T4" fmla="*/ 113 w 680"/>
                <a:gd name="T5" fmla="*/ 454 h 454"/>
                <a:gd name="T6" fmla="*/ 113 w 680"/>
                <a:gd name="T7" fmla="*/ 340 h 454"/>
                <a:gd name="T8" fmla="*/ 340 w 680"/>
                <a:gd name="T9" fmla="*/ 340 h 454"/>
                <a:gd name="T10" fmla="*/ 340 w 680"/>
                <a:gd name="T11" fmla="*/ 227 h 454"/>
                <a:gd name="T12" fmla="*/ 680 w 680"/>
                <a:gd name="T13" fmla="*/ 227 h 454"/>
                <a:gd name="T14" fmla="*/ 680 w 680"/>
                <a:gd name="T15" fmla="*/ 114 h 454"/>
                <a:gd name="T16" fmla="*/ 453 w 680"/>
                <a:gd name="T17" fmla="*/ 114 h 454"/>
                <a:gd name="T18" fmla="*/ 453 w 680"/>
                <a:gd name="T19" fmla="*/ 0 h 454"/>
                <a:gd name="T20" fmla="*/ 227 w 680"/>
                <a:gd name="T21" fmla="*/ 0 h 454"/>
                <a:gd name="T22" fmla="*/ 227 w 680"/>
                <a:gd name="T23" fmla="*/ 227 h 454"/>
                <a:gd name="T24" fmla="*/ 0 w 680"/>
                <a:gd name="T25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0" y="22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157"/>
            <p:cNvSpPr>
              <a:spLocks/>
            </p:cNvSpPr>
            <p:nvPr/>
          </p:nvSpPr>
          <p:spPr bwMode="auto">
            <a:xfrm>
              <a:off x="5279" y="4271"/>
              <a:ext cx="227" cy="341"/>
            </a:xfrm>
            <a:custGeom>
              <a:avLst/>
              <a:gdLst>
                <a:gd name="T0" fmla="*/ 0 w 227"/>
                <a:gd name="T1" fmla="*/ 0 h 341"/>
                <a:gd name="T2" fmla="*/ 0 w 227"/>
                <a:gd name="T3" fmla="*/ 341 h 341"/>
                <a:gd name="T4" fmla="*/ 227 w 227"/>
                <a:gd name="T5" fmla="*/ 341 h 341"/>
                <a:gd name="T6" fmla="*/ 227 w 227"/>
                <a:gd name="T7" fmla="*/ 114 h 341"/>
                <a:gd name="T8" fmla="*/ 114 w 227"/>
                <a:gd name="T9" fmla="*/ 114 h 341"/>
                <a:gd name="T10" fmla="*/ 114 w 227"/>
                <a:gd name="T11" fmla="*/ 0 h 341"/>
                <a:gd name="T12" fmla="*/ 0 w 227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0" y="0"/>
                  </a:moveTo>
                  <a:lnTo>
                    <a:pt x="0" y="341"/>
                  </a:lnTo>
                  <a:lnTo>
                    <a:pt x="227" y="341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158"/>
            <p:cNvSpPr>
              <a:spLocks/>
            </p:cNvSpPr>
            <p:nvPr/>
          </p:nvSpPr>
          <p:spPr bwMode="auto">
            <a:xfrm>
              <a:off x="4372" y="4271"/>
              <a:ext cx="567" cy="454"/>
            </a:xfrm>
            <a:custGeom>
              <a:avLst/>
              <a:gdLst>
                <a:gd name="T0" fmla="*/ 567 w 567"/>
                <a:gd name="T1" fmla="*/ 114 h 454"/>
                <a:gd name="T2" fmla="*/ 454 w 567"/>
                <a:gd name="T3" fmla="*/ 114 h 454"/>
                <a:gd name="T4" fmla="*/ 454 w 567"/>
                <a:gd name="T5" fmla="*/ 0 h 454"/>
                <a:gd name="T6" fmla="*/ 227 w 567"/>
                <a:gd name="T7" fmla="*/ 0 h 454"/>
                <a:gd name="T8" fmla="*/ 227 w 567"/>
                <a:gd name="T9" fmla="*/ 114 h 454"/>
                <a:gd name="T10" fmla="*/ 114 w 567"/>
                <a:gd name="T11" fmla="*/ 114 h 454"/>
                <a:gd name="T12" fmla="*/ 114 w 567"/>
                <a:gd name="T13" fmla="*/ 227 h 454"/>
                <a:gd name="T14" fmla="*/ 114 w 567"/>
                <a:gd name="T15" fmla="*/ 341 h 454"/>
                <a:gd name="T16" fmla="*/ 0 w 567"/>
                <a:gd name="T17" fmla="*/ 341 h 454"/>
                <a:gd name="T18" fmla="*/ 0 w 567"/>
                <a:gd name="T19" fmla="*/ 454 h 454"/>
                <a:gd name="T20" fmla="*/ 340 w 567"/>
                <a:gd name="T21" fmla="*/ 454 h 454"/>
                <a:gd name="T22" fmla="*/ 340 w 567"/>
                <a:gd name="T23" fmla="*/ 341 h 454"/>
                <a:gd name="T24" fmla="*/ 454 w 567"/>
                <a:gd name="T25" fmla="*/ 341 h 454"/>
                <a:gd name="T26" fmla="*/ 454 w 567"/>
                <a:gd name="T27" fmla="*/ 227 h 454"/>
                <a:gd name="T28" fmla="*/ 567 w 567"/>
                <a:gd name="T29" fmla="*/ 227 h 454"/>
                <a:gd name="T30" fmla="*/ 567 w 567"/>
                <a:gd name="T31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454">
                  <a:moveTo>
                    <a:pt x="567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159"/>
            <p:cNvSpPr>
              <a:spLocks/>
            </p:cNvSpPr>
            <p:nvPr/>
          </p:nvSpPr>
          <p:spPr bwMode="auto">
            <a:xfrm>
              <a:off x="4599" y="3478"/>
              <a:ext cx="567" cy="680"/>
            </a:xfrm>
            <a:custGeom>
              <a:avLst/>
              <a:gdLst>
                <a:gd name="T0" fmla="*/ 340 w 567"/>
                <a:gd name="T1" fmla="*/ 680 h 680"/>
                <a:gd name="T2" fmla="*/ 227 w 567"/>
                <a:gd name="T3" fmla="*/ 680 h 680"/>
                <a:gd name="T4" fmla="*/ 227 w 567"/>
                <a:gd name="T5" fmla="*/ 453 h 680"/>
                <a:gd name="T6" fmla="*/ 0 w 567"/>
                <a:gd name="T7" fmla="*/ 453 h 680"/>
                <a:gd name="T8" fmla="*/ 0 w 567"/>
                <a:gd name="T9" fmla="*/ 226 h 680"/>
                <a:gd name="T10" fmla="*/ 113 w 567"/>
                <a:gd name="T11" fmla="*/ 226 h 680"/>
                <a:gd name="T12" fmla="*/ 113 w 567"/>
                <a:gd name="T13" fmla="*/ 0 h 680"/>
                <a:gd name="T14" fmla="*/ 454 w 567"/>
                <a:gd name="T15" fmla="*/ 0 h 680"/>
                <a:gd name="T16" fmla="*/ 454 w 567"/>
                <a:gd name="T17" fmla="*/ 453 h 680"/>
                <a:gd name="T18" fmla="*/ 567 w 567"/>
                <a:gd name="T19" fmla="*/ 453 h 680"/>
                <a:gd name="T20" fmla="*/ 567 w 567"/>
                <a:gd name="T21" fmla="*/ 680 h 680"/>
                <a:gd name="T22" fmla="*/ 340 w 567"/>
                <a:gd name="T2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680">
                  <a:moveTo>
                    <a:pt x="340" y="680"/>
                  </a:moveTo>
                  <a:lnTo>
                    <a:pt x="227" y="68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34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160"/>
            <p:cNvSpPr>
              <a:spLocks/>
            </p:cNvSpPr>
            <p:nvPr/>
          </p:nvSpPr>
          <p:spPr bwMode="auto">
            <a:xfrm>
              <a:off x="4939" y="2684"/>
              <a:ext cx="567" cy="1587"/>
            </a:xfrm>
            <a:custGeom>
              <a:avLst/>
              <a:gdLst>
                <a:gd name="T0" fmla="*/ 454 w 567"/>
                <a:gd name="T1" fmla="*/ 1587 h 1587"/>
                <a:gd name="T2" fmla="*/ 227 w 567"/>
                <a:gd name="T3" fmla="*/ 1587 h 1587"/>
                <a:gd name="T4" fmla="*/ 227 w 567"/>
                <a:gd name="T5" fmla="*/ 1247 h 1587"/>
                <a:gd name="T6" fmla="*/ 114 w 567"/>
                <a:gd name="T7" fmla="*/ 1247 h 1587"/>
                <a:gd name="T8" fmla="*/ 114 w 567"/>
                <a:gd name="T9" fmla="*/ 907 h 1587"/>
                <a:gd name="T10" fmla="*/ 227 w 567"/>
                <a:gd name="T11" fmla="*/ 907 h 1587"/>
                <a:gd name="T12" fmla="*/ 227 w 567"/>
                <a:gd name="T13" fmla="*/ 680 h 1587"/>
                <a:gd name="T14" fmla="*/ 114 w 567"/>
                <a:gd name="T15" fmla="*/ 680 h 1587"/>
                <a:gd name="T16" fmla="*/ 114 w 567"/>
                <a:gd name="T17" fmla="*/ 453 h 1587"/>
                <a:gd name="T18" fmla="*/ 227 w 567"/>
                <a:gd name="T19" fmla="*/ 453 h 1587"/>
                <a:gd name="T20" fmla="*/ 227 w 567"/>
                <a:gd name="T21" fmla="*/ 340 h 1587"/>
                <a:gd name="T22" fmla="*/ 0 w 567"/>
                <a:gd name="T23" fmla="*/ 340 h 1587"/>
                <a:gd name="T24" fmla="*/ 0 w 567"/>
                <a:gd name="T25" fmla="*/ 113 h 1587"/>
                <a:gd name="T26" fmla="*/ 227 w 567"/>
                <a:gd name="T27" fmla="*/ 113 h 1587"/>
                <a:gd name="T28" fmla="*/ 227 w 567"/>
                <a:gd name="T29" fmla="*/ 0 h 1587"/>
                <a:gd name="T30" fmla="*/ 454 w 567"/>
                <a:gd name="T31" fmla="*/ 0 h 1587"/>
                <a:gd name="T32" fmla="*/ 454 w 567"/>
                <a:gd name="T33" fmla="*/ 113 h 1587"/>
                <a:gd name="T34" fmla="*/ 567 w 567"/>
                <a:gd name="T35" fmla="*/ 113 h 1587"/>
                <a:gd name="T36" fmla="*/ 567 w 567"/>
                <a:gd name="T37" fmla="*/ 340 h 1587"/>
                <a:gd name="T38" fmla="*/ 454 w 567"/>
                <a:gd name="T39" fmla="*/ 340 h 1587"/>
                <a:gd name="T40" fmla="*/ 454 w 567"/>
                <a:gd name="T41" fmla="*/ 680 h 1587"/>
                <a:gd name="T42" fmla="*/ 567 w 567"/>
                <a:gd name="T43" fmla="*/ 680 h 1587"/>
                <a:gd name="T44" fmla="*/ 567 w 567"/>
                <a:gd name="T45" fmla="*/ 1134 h 1587"/>
                <a:gd name="T46" fmla="*/ 454 w 567"/>
                <a:gd name="T47" fmla="*/ 1134 h 1587"/>
                <a:gd name="T48" fmla="*/ 454 w 567"/>
                <a:gd name="T49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1587">
                  <a:moveTo>
                    <a:pt x="454" y="1587"/>
                  </a:moveTo>
                  <a:lnTo>
                    <a:pt x="227" y="1587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58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161"/>
            <p:cNvSpPr>
              <a:spLocks/>
            </p:cNvSpPr>
            <p:nvPr/>
          </p:nvSpPr>
          <p:spPr bwMode="auto">
            <a:xfrm>
              <a:off x="4145" y="2911"/>
              <a:ext cx="1021" cy="1474"/>
            </a:xfrm>
            <a:custGeom>
              <a:avLst/>
              <a:gdLst>
                <a:gd name="T0" fmla="*/ 454 w 1021"/>
                <a:gd name="T1" fmla="*/ 1360 h 1474"/>
                <a:gd name="T2" fmla="*/ 681 w 1021"/>
                <a:gd name="T3" fmla="*/ 1360 h 1474"/>
                <a:gd name="T4" fmla="*/ 681 w 1021"/>
                <a:gd name="T5" fmla="*/ 1474 h 1474"/>
                <a:gd name="T6" fmla="*/ 794 w 1021"/>
                <a:gd name="T7" fmla="*/ 1474 h 1474"/>
                <a:gd name="T8" fmla="*/ 794 w 1021"/>
                <a:gd name="T9" fmla="*/ 1247 h 1474"/>
                <a:gd name="T10" fmla="*/ 681 w 1021"/>
                <a:gd name="T11" fmla="*/ 1247 h 1474"/>
                <a:gd name="T12" fmla="*/ 681 w 1021"/>
                <a:gd name="T13" fmla="*/ 1020 h 1474"/>
                <a:gd name="T14" fmla="*/ 454 w 1021"/>
                <a:gd name="T15" fmla="*/ 1020 h 1474"/>
                <a:gd name="T16" fmla="*/ 454 w 1021"/>
                <a:gd name="T17" fmla="*/ 793 h 1474"/>
                <a:gd name="T18" fmla="*/ 567 w 1021"/>
                <a:gd name="T19" fmla="*/ 793 h 1474"/>
                <a:gd name="T20" fmla="*/ 567 w 1021"/>
                <a:gd name="T21" fmla="*/ 567 h 1474"/>
                <a:gd name="T22" fmla="*/ 908 w 1021"/>
                <a:gd name="T23" fmla="*/ 567 h 1474"/>
                <a:gd name="T24" fmla="*/ 908 w 1021"/>
                <a:gd name="T25" fmla="*/ 680 h 1474"/>
                <a:gd name="T26" fmla="*/ 1021 w 1021"/>
                <a:gd name="T27" fmla="*/ 680 h 1474"/>
                <a:gd name="T28" fmla="*/ 1021 w 1021"/>
                <a:gd name="T29" fmla="*/ 453 h 1474"/>
                <a:gd name="T30" fmla="*/ 908 w 1021"/>
                <a:gd name="T31" fmla="*/ 453 h 1474"/>
                <a:gd name="T32" fmla="*/ 908 w 1021"/>
                <a:gd name="T33" fmla="*/ 226 h 1474"/>
                <a:gd name="T34" fmla="*/ 1021 w 1021"/>
                <a:gd name="T35" fmla="*/ 226 h 1474"/>
                <a:gd name="T36" fmla="*/ 1021 w 1021"/>
                <a:gd name="T37" fmla="*/ 113 h 1474"/>
                <a:gd name="T38" fmla="*/ 794 w 1021"/>
                <a:gd name="T39" fmla="*/ 113 h 1474"/>
                <a:gd name="T40" fmla="*/ 794 w 1021"/>
                <a:gd name="T41" fmla="*/ 0 h 1474"/>
                <a:gd name="T42" fmla="*/ 341 w 1021"/>
                <a:gd name="T43" fmla="*/ 0 h 1474"/>
                <a:gd name="T44" fmla="*/ 341 w 1021"/>
                <a:gd name="T45" fmla="*/ 226 h 1474"/>
                <a:gd name="T46" fmla="*/ 227 w 1021"/>
                <a:gd name="T47" fmla="*/ 226 h 1474"/>
                <a:gd name="T48" fmla="*/ 227 w 1021"/>
                <a:gd name="T49" fmla="*/ 340 h 1474"/>
                <a:gd name="T50" fmla="*/ 114 w 1021"/>
                <a:gd name="T51" fmla="*/ 340 h 1474"/>
                <a:gd name="T52" fmla="*/ 114 w 1021"/>
                <a:gd name="T53" fmla="*/ 567 h 1474"/>
                <a:gd name="T54" fmla="*/ 0 w 1021"/>
                <a:gd name="T55" fmla="*/ 567 h 1474"/>
                <a:gd name="T56" fmla="*/ 0 w 1021"/>
                <a:gd name="T57" fmla="*/ 793 h 1474"/>
                <a:gd name="T58" fmla="*/ 227 w 1021"/>
                <a:gd name="T59" fmla="*/ 793 h 1474"/>
                <a:gd name="T60" fmla="*/ 227 w 1021"/>
                <a:gd name="T61" fmla="*/ 1134 h 1474"/>
                <a:gd name="T62" fmla="*/ 341 w 1021"/>
                <a:gd name="T63" fmla="*/ 1134 h 1474"/>
                <a:gd name="T64" fmla="*/ 341 w 1021"/>
                <a:gd name="T65" fmla="*/ 1247 h 1474"/>
                <a:gd name="T66" fmla="*/ 341 w 1021"/>
                <a:gd name="T67" fmla="*/ 1360 h 1474"/>
                <a:gd name="T68" fmla="*/ 454 w 1021"/>
                <a:gd name="T69" fmla="*/ 136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1474">
                  <a:moveTo>
                    <a:pt x="454" y="1360"/>
                  </a:moveTo>
                  <a:lnTo>
                    <a:pt x="681" y="1360"/>
                  </a:lnTo>
                  <a:lnTo>
                    <a:pt x="681" y="1474"/>
                  </a:lnTo>
                  <a:lnTo>
                    <a:pt x="794" y="1474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567"/>
                  </a:lnTo>
                  <a:lnTo>
                    <a:pt x="908" y="567"/>
                  </a:lnTo>
                  <a:lnTo>
                    <a:pt x="908" y="680"/>
                  </a:lnTo>
                  <a:lnTo>
                    <a:pt x="1021" y="680"/>
                  </a:lnTo>
                  <a:lnTo>
                    <a:pt x="1021" y="453"/>
                  </a:lnTo>
                  <a:lnTo>
                    <a:pt x="908" y="453"/>
                  </a:lnTo>
                  <a:lnTo>
                    <a:pt x="908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341" y="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227" y="793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341" y="1360"/>
                  </a:lnTo>
                  <a:lnTo>
                    <a:pt x="454" y="136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00" name="Group 176"/>
          <p:cNvGrpSpPr>
            <a:grpSpLocks/>
          </p:cNvGrpSpPr>
          <p:nvPr/>
        </p:nvGrpSpPr>
        <p:grpSpPr bwMode="auto">
          <a:xfrm>
            <a:off x="6561116" y="3991768"/>
            <a:ext cx="4829261" cy="5240686"/>
            <a:chOff x="1084" y="189"/>
            <a:chExt cx="5329" cy="5783"/>
          </a:xfrm>
        </p:grpSpPr>
        <p:sp>
          <p:nvSpPr>
            <p:cNvPr id="340" name="Rectangle 142"/>
            <p:cNvSpPr>
              <a:spLocks noChangeArrowheads="1"/>
            </p:cNvSpPr>
            <p:nvPr/>
          </p:nvSpPr>
          <p:spPr bwMode="auto">
            <a:xfrm>
              <a:off x="4712" y="4612"/>
              <a:ext cx="227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Rectangle 143"/>
            <p:cNvSpPr>
              <a:spLocks noChangeArrowheads="1"/>
            </p:cNvSpPr>
            <p:nvPr/>
          </p:nvSpPr>
          <p:spPr bwMode="auto">
            <a:xfrm>
              <a:off x="4599" y="4725"/>
              <a:ext cx="227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Rectangle 144"/>
            <p:cNvSpPr>
              <a:spLocks noChangeArrowheads="1"/>
            </p:cNvSpPr>
            <p:nvPr/>
          </p:nvSpPr>
          <p:spPr bwMode="auto">
            <a:xfrm>
              <a:off x="4712" y="4838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Rectangle 145"/>
            <p:cNvSpPr>
              <a:spLocks noChangeArrowheads="1"/>
            </p:cNvSpPr>
            <p:nvPr/>
          </p:nvSpPr>
          <p:spPr bwMode="auto">
            <a:xfrm>
              <a:off x="4939" y="4838"/>
              <a:ext cx="228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146"/>
            <p:cNvSpPr>
              <a:spLocks/>
            </p:cNvSpPr>
            <p:nvPr/>
          </p:nvSpPr>
          <p:spPr bwMode="auto">
            <a:xfrm>
              <a:off x="5166" y="4612"/>
              <a:ext cx="454" cy="453"/>
            </a:xfrm>
            <a:custGeom>
              <a:avLst/>
              <a:gdLst>
                <a:gd name="T0" fmla="*/ 0 w 454"/>
                <a:gd name="T1" fmla="*/ 113 h 453"/>
                <a:gd name="T2" fmla="*/ 340 w 454"/>
                <a:gd name="T3" fmla="*/ 113 h 453"/>
                <a:gd name="T4" fmla="*/ 340 w 454"/>
                <a:gd name="T5" fmla="*/ 0 h 453"/>
                <a:gd name="T6" fmla="*/ 454 w 454"/>
                <a:gd name="T7" fmla="*/ 0 h 453"/>
                <a:gd name="T8" fmla="*/ 454 w 454"/>
                <a:gd name="T9" fmla="*/ 340 h 453"/>
                <a:gd name="T10" fmla="*/ 340 w 454"/>
                <a:gd name="T11" fmla="*/ 340 h 453"/>
                <a:gd name="T12" fmla="*/ 340 w 454"/>
                <a:gd name="T13" fmla="*/ 453 h 453"/>
                <a:gd name="T14" fmla="*/ 0 w 454"/>
                <a:gd name="T15" fmla="*/ 453 h 453"/>
                <a:gd name="T16" fmla="*/ 0 w 454"/>
                <a:gd name="T17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3">
                  <a:moveTo>
                    <a:pt x="0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147"/>
            <p:cNvSpPr>
              <a:spLocks/>
            </p:cNvSpPr>
            <p:nvPr/>
          </p:nvSpPr>
          <p:spPr bwMode="auto">
            <a:xfrm>
              <a:off x="4712" y="4952"/>
              <a:ext cx="341" cy="340"/>
            </a:xfrm>
            <a:custGeom>
              <a:avLst/>
              <a:gdLst>
                <a:gd name="T0" fmla="*/ 341 w 341"/>
                <a:gd name="T1" fmla="*/ 113 h 340"/>
                <a:gd name="T2" fmla="*/ 227 w 341"/>
                <a:gd name="T3" fmla="*/ 113 h 340"/>
                <a:gd name="T4" fmla="*/ 227 w 341"/>
                <a:gd name="T5" fmla="*/ 0 h 340"/>
                <a:gd name="T6" fmla="*/ 0 w 341"/>
                <a:gd name="T7" fmla="*/ 0 h 340"/>
                <a:gd name="T8" fmla="*/ 0 w 341"/>
                <a:gd name="T9" fmla="*/ 227 h 340"/>
                <a:gd name="T10" fmla="*/ 114 w 341"/>
                <a:gd name="T11" fmla="*/ 227 h 340"/>
                <a:gd name="T12" fmla="*/ 114 w 341"/>
                <a:gd name="T13" fmla="*/ 340 h 340"/>
                <a:gd name="T14" fmla="*/ 227 w 341"/>
                <a:gd name="T15" fmla="*/ 340 h 340"/>
                <a:gd name="T16" fmla="*/ 227 w 341"/>
                <a:gd name="T17" fmla="*/ 227 h 340"/>
                <a:gd name="T18" fmla="*/ 341 w 341"/>
                <a:gd name="T19" fmla="*/ 227 h 340"/>
                <a:gd name="T20" fmla="*/ 341 w 341"/>
                <a:gd name="T21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148"/>
            <p:cNvSpPr>
              <a:spLocks/>
            </p:cNvSpPr>
            <p:nvPr/>
          </p:nvSpPr>
          <p:spPr bwMode="auto">
            <a:xfrm>
              <a:off x="5053" y="5065"/>
              <a:ext cx="453" cy="227"/>
            </a:xfrm>
            <a:custGeom>
              <a:avLst/>
              <a:gdLst>
                <a:gd name="T0" fmla="*/ 0 w 453"/>
                <a:gd name="T1" fmla="*/ 0 h 227"/>
                <a:gd name="T2" fmla="*/ 0 w 453"/>
                <a:gd name="T3" fmla="*/ 227 h 227"/>
                <a:gd name="T4" fmla="*/ 453 w 453"/>
                <a:gd name="T5" fmla="*/ 227 h 227"/>
                <a:gd name="T6" fmla="*/ 453 w 453"/>
                <a:gd name="T7" fmla="*/ 114 h 227"/>
                <a:gd name="T8" fmla="*/ 340 w 453"/>
                <a:gd name="T9" fmla="*/ 114 h 227"/>
                <a:gd name="T10" fmla="*/ 340 w 453"/>
                <a:gd name="T11" fmla="*/ 0 h 227"/>
                <a:gd name="T12" fmla="*/ 0 w 45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149"/>
            <p:cNvSpPr>
              <a:spLocks/>
            </p:cNvSpPr>
            <p:nvPr/>
          </p:nvSpPr>
          <p:spPr bwMode="auto">
            <a:xfrm>
              <a:off x="5393" y="4952"/>
              <a:ext cx="567" cy="453"/>
            </a:xfrm>
            <a:custGeom>
              <a:avLst/>
              <a:gdLst>
                <a:gd name="T0" fmla="*/ 113 w 567"/>
                <a:gd name="T1" fmla="*/ 453 h 453"/>
                <a:gd name="T2" fmla="*/ 113 w 567"/>
                <a:gd name="T3" fmla="*/ 227 h 453"/>
                <a:gd name="T4" fmla="*/ 0 w 567"/>
                <a:gd name="T5" fmla="*/ 227 h 453"/>
                <a:gd name="T6" fmla="*/ 0 w 567"/>
                <a:gd name="T7" fmla="*/ 113 h 453"/>
                <a:gd name="T8" fmla="*/ 113 w 567"/>
                <a:gd name="T9" fmla="*/ 113 h 453"/>
                <a:gd name="T10" fmla="*/ 113 w 567"/>
                <a:gd name="T11" fmla="*/ 0 h 453"/>
                <a:gd name="T12" fmla="*/ 227 w 567"/>
                <a:gd name="T13" fmla="*/ 0 h 453"/>
                <a:gd name="T14" fmla="*/ 227 w 567"/>
                <a:gd name="T15" fmla="*/ 113 h 453"/>
                <a:gd name="T16" fmla="*/ 340 w 567"/>
                <a:gd name="T17" fmla="*/ 113 h 453"/>
                <a:gd name="T18" fmla="*/ 340 w 567"/>
                <a:gd name="T19" fmla="*/ 0 h 453"/>
                <a:gd name="T20" fmla="*/ 567 w 567"/>
                <a:gd name="T21" fmla="*/ 0 h 453"/>
                <a:gd name="T22" fmla="*/ 567 w 567"/>
                <a:gd name="T23" fmla="*/ 227 h 453"/>
                <a:gd name="T24" fmla="*/ 453 w 567"/>
                <a:gd name="T25" fmla="*/ 227 h 453"/>
                <a:gd name="T26" fmla="*/ 453 w 567"/>
                <a:gd name="T27" fmla="*/ 340 h 453"/>
                <a:gd name="T28" fmla="*/ 227 w 567"/>
                <a:gd name="T29" fmla="*/ 340 h 453"/>
                <a:gd name="T30" fmla="*/ 227 w 567"/>
                <a:gd name="T31" fmla="*/ 453 h 453"/>
                <a:gd name="T32" fmla="*/ 113 w 567"/>
                <a:gd name="T3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453">
                  <a:moveTo>
                    <a:pt x="113" y="45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150"/>
            <p:cNvSpPr>
              <a:spLocks/>
            </p:cNvSpPr>
            <p:nvPr/>
          </p:nvSpPr>
          <p:spPr bwMode="auto">
            <a:xfrm>
              <a:off x="5279" y="5292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0 h 227"/>
                <a:gd name="T8" fmla="*/ 0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151"/>
            <p:cNvSpPr>
              <a:spLocks/>
            </p:cNvSpPr>
            <p:nvPr/>
          </p:nvSpPr>
          <p:spPr bwMode="auto">
            <a:xfrm>
              <a:off x="4939" y="5179"/>
              <a:ext cx="340" cy="567"/>
            </a:xfrm>
            <a:custGeom>
              <a:avLst/>
              <a:gdLst>
                <a:gd name="T0" fmla="*/ 0 w 340"/>
                <a:gd name="T1" fmla="*/ 567 h 567"/>
                <a:gd name="T2" fmla="*/ 0 w 340"/>
                <a:gd name="T3" fmla="*/ 340 h 567"/>
                <a:gd name="T4" fmla="*/ 114 w 340"/>
                <a:gd name="T5" fmla="*/ 340 h 567"/>
                <a:gd name="T6" fmla="*/ 114 w 340"/>
                <a:gd name="T7" fmla="*/ 226 h 567"/>
                <a:gd name="T8" fmla="*/ 0 w 340"/>
                <a:gd name="T9" fmla="*/ 226 h 567"/>
                <a:gd name="T10" fmla="*/ 0 w 340"/>
                <a:gd name="T11" fmla="*/ 0 h 567"/>
                <a:gd name="T12" fmla="*/ 114 w 340"/>
                <a:gd name="T13" fmla="*/ 0 h 567"/>
                <a:gd name="T14" fmla="*/ 114 w 340"/>
                <a:gd name="T15" fmla="*/ 113 h 567"/>
                <a:gd name="T16" fmla="*/ 340 w 340"/>
                <a:gd name="T17" fmla="*/ 113 h 567"/>
                <a:gd name="T18" fmla="*/ 340 w 340"/>
                <a:gd name="T19" fmla="*/ 340 h 567"/>
                <a:gd name="T20" fmla="*/ 227 w 340"/>
                <a:gd name="T21" fmla="*/ 340 h 567"/>
                <a:gd name="T22" fmla="*/ 227 w 340"/>
                <a:gd name="T23" fmla="*/ 453 h 567"/>
                <a:gd name="T24" fmla="*/ 114 w 340"/>
                <a:gd name="T25" fmla="*/ 453 h 567"/>
                <a:gd name="T26" fmla="*/ 114 w 340"/>
                <a:gd name="T27" fmla="*/ 567 h 567"/>
                <a:gd name="T28" fmla="*/ 0 w 340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67">
                  <a:moveTo>
                    <a:pt x="0" y="567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152"/>
            <p:cNvSpPr>
              <a:spLocks/>
            </p:cNvSpPr>
            <p:nvPr/>
          </p:nvSpPr>
          <p:spPr bwMode="auto">
            <a:xfrm>
              <a:off x="5053" y="5519"/>
              <a:ext cx="226" cy="340"/>
            </a:xfrm>
            <a:custGeom>
              <a:avLst/>
              <a:gdLst>
                <a:gd name="T0" fmla="*/ 0 w 226"/>
                <a:gd name="T1" fmla="*/ 113 h 340"/>
                <a:gd name="T2" fmla="*/ 0 w 226"/>
                <a:gd name="T3" fmla="*/ 340 h 340"/>
                <a:gd name="T4" fmla="*/ 226 w 226"/>
                <a:gd name="T5" fmla="*/ 340 h 340"/>
                <a:gd name="T6" fmla="*/ 226 w 226"/>
                <a:gd name="T7" fmla="*/ 0 h 340"/>
                <a:gd name="T8" fmla="*/ 113 w 226"/>
                <a:gd name="T9" fmla="*/ 0 h 340"/>
                <a:gd name="T10" fmla="*/ 113 w 226"/>
                <a:gd name="T11" fmla="*/ 113 h 340"/>
                <a:gd name="T12" fmla="*/ 0 w 226"/>
                <a:gd name="T13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340">
                  <a:moveTo>
                    <a:pt x="0" y="113"/>
                  </a:moveTo>
                  <a:lnTo>
                    <a:pt x="0" y="340"/>
                  </a:lnTo>
                  <a:lnTo>
                    <a:pt x="226" y="340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153"/>
            <p:cNvSpPr>
              <a:spLocks/>
            </p:cNvSpPr>
            <p:nvPr/>
          </p:nvSpPr>
          <p:spPr bwMode="auto">
            <a:xfrm>
              <a:off x="5279" y="5519"/>
              <a:ext cx="454" cy="453"/>
            </a:xfrm>
            <a:custGeom>
              <a:avLst/>
              <a:gdLst>
                <a:gd name="T0" fmla="*/ 0 w 454"/>
                <a:gd name="T1" fmla="*/ 0 h 453"/>
                <a:gd name="T2" fmla="*/ 0 w 454"/>
                <a:gd name="T3" fmla="*/ 453 h 453"/>
                <a:gd name="T4" fmla="*/ 454 w 454"/>
                <a:gd name="T5" fmla="*/ 453 h 453"/>
                <a:gd name="T6" fmla="*/ 454 w 454"/>
                <a:gd name="T7" fmla="*/ 113 h 453"/>
                <a:gd name="T8" fmla="*/ 341 w 454"/>
                <a:gd name="T9" fmla="*/ 113 h 453"/>
                <a:gd name="T10" fmla="*/ 341 w 454"/>
                <a:gd name="T11" fmla="*/ 0 h 453"/>
                <a:gd name="T12" fmla="*/ 0 w 454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453">
                  <a:moveTo>
                    <a:pt x="0" y="0"/>
                  </a:moveTo>
                  <a:lnTo>
                    <a:pt x="0" y="453"/>
                  </a:lnTo>
                  <a:lnTo>
                    <a:pt x="454" y="453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154"/>
            <p:cNvSpPr>
              <a:spLocks/>
            </p:cNvSpPr>
            <p:nvPr/>
          </p:nvSpPr>
          <p:spPr bwMode="auto">
            <a:xfrm>
              <a:off x="5506" y="5179"/>
              <a:ext cx="681" cy="453"/>
            </a:xfrm>
            <a:custGeom>
              <a:avLst/>
              <a:gdLst>
                <a:gd name="T0" fmla="*/ 681 w 681"/>
                <a:gd name="T1" fmla="*/ 0 h 453"/>
                <a:gd name="T2" fmla="*/ 340 w 681"/>
                <a:gd name="T3" fmla="*/ 0 h 453"/>
                <a:gd name="T4" fmla="*/ 340 w 681"/>
                <a:gd name="T5" fmla="*/ 113 h 453"/>
                <a:gd name="T6" fmla="*/ 114 w 681"/>
                <a:gd name="T7" fmla="*/ 113 h 453"/>
                <a:gd name="T8" fmla="*/ 114 w 681"/>
                <a:gd name="T9" fmla="*/ 226 h 453"/>
                <a:gd name="T10" fmla="*/ 0 w 681"/>
                <a:gd name="T11" fmla="*/ 226 h 453"/>
                <a:gd name="T12" fmla="*/ 0 w 681"/>
                <a:gd name="T13" fmla="*/ 340 h 453"/>
                <a:gd name="T14" fmla="*/ 114 w 681"/>
                <a:gd name="T15" fmla="*/ 340 h 453"/>
                <a:gd name="T16" fmla="*/ 114 w 681"/>
                <a:gd name="T17" fmla="*/ 453 h 453"/>
                <a:gd name="T18" fmla="*/ 340 w 681"/>
                <a:gd name="T19" fmla="*/ 453 h 453"/>
                <a:gd name="T20" fmla="*/ 340 w 681"/>
                <a:gd name="T21" fmla="*/ 340 h 453"/>
                <a:gd name="T22" fmla="*/ 454 w 681"/>
                <a:gd name="T23" fmla="*/ 340 h 453"/>
                <a:gd name="T24" fmla="*/ 454 w 681"/>
                <a:gd name="T25" fmla="*/ 226 h 453"/>
                <a:gd name="T26" fmla="*/ 567 w 681"/>
                <a:gd name="T27" fmla="*/ 226 h 453"/>
                <a:gd name="T28" fmla="*/ 567 w 681"/>
                <a:gd name="T29" fmla="*/ 113 h 453"/>
                <a:gd name="T30" fmla="*/ 681 w 681"/>
                <a:gd name="T31" fmla="*/ 113 h 453"/>
                <a:gd name="T32" fmla="*/ 681 w 681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453">
                  <a:moveTo>
                    <a:pt x="681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155"/>
            <p:cNvSpPr>
              <a:spLocks/>
            </p:cNvSpPr>
            <p:nvPr/>
          </p:nvSpPr>
          <p:spPr bwMode="auto">
            <a:xfrm>
              <a:off x="5733" y="5519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113 w 340"/>
                <a:gd name="T3" fmla="*/ 0 h 340"/>
                <a:gd name="T4" fmla="*/ 113 w 340"/>
                <a:gd name="T5" fmla="*/ 113 h 340"/>
                <a:gd name="T6" fmla="*/ 0 w 340"/>
                <a:gd name="T7" fmla="*/ 113 h 340"/>
                <a:gd name="T8" fmla="*/ 0 w 340"/>
                <a:gd name="T9" fmla="*/ 227 h 340"/>
                <a:gd name="T10" fmla="*/ 113 w 340"/>
                <a:gd name="T11" fmla="*/ 227 h 340"/>
                <a:gd name="T12" fmla="*/ 113 w 340"/>
                <a:gd name="T13" fmla="*/ 340 h 340"/>
                <a:gd name="T14" fmla="*/ 227 w 340"/>
                <a:gd name="T15" fmla="*/ 340 h 340"/>
                <a:gd name="T16" fmla="*/ 227 w 340"/>
                <a:gd name="T17" fmla="*/ 227 h 340"/>
                <a:gd name="T18" fmla="*/ 340 w 340"/>
                <a:gd name="T19" fmla="*/ 227 h 340"/>
                <a:gd name="T20" fmla="*/ 340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156"/>
            <p:cNvSpPr>
              <a:spLocks/>
            </p:cNvSpPr>
            <p:nvPr/>
          </p:nvSpPr>
          <p:spPr bwMode="auto">
            <a:xfrm>
              <a:off x="5960" y="5292"/>
              <a:ext cx="453" cy="680"/>
            </a:xfrm>
            <a:custGeom>
              <a:avLst/>
              <a:gdLst>
                <a:gd name="T0" fmla="*/ 113 w 453"/>
                <a:gd name="T1" fmla="*/ 680 h 680"/>
                <a:gd name="T2" fmla="*/ 113 w 453"/>
                <a:gd name="T3" fmla="*/ 227 h 680"/>
                <a:gd name="T4" fmla="*/ 0 w 453"/>
                <a:gd name="T5" fmla="*/ 227 h 680"/>
                <a:gd name="T6" fmla="*/ 0 w 453"/>
                <a:gd name="T7" fmla="*/ 113 h 680"/>
                <a:gd name="T8" fmla="*/ 113 w 453"/>
                <a:gd name="T9" fmla="*/ 113 h 680"/>
                <a:gd name="T10" fmla="*/ 113 w 453"/>
                <a:gd name="T11" fmla="*/ 0 h 680"/>
                <a:gd name="T12" fmla="*/ 340 w 453"/>
                <a:gd name="T13" fmla="*/ 0 h 680"/>
                <a:gd name="T14" fmla="*/ 340 w 453"/>
                <a:gd name="T15" fmla="*/ 113 h 680"/>
                <a:gd name="T16" fmla="*/ 227 w 453"/>
                <a:gd name="T17" fmla="*/ 113 h 680"/>
                <a:gd name="T18" fmla="*/ 227 w 453"/>
                <a:gd name="T19" fmla="*/ 227 h 680"/>
                <a:gd name="T20" fmla="*/ 340 w 453"/>
                <a:gd name="T21" fmla="*/ 227 h 680"/>
                <a:gd name="T22" fmla="*/ 340 w 453"/>
                <a:gd name="T23" fmla="*/ 454 h 680"/>
                <a:gd name="T24" fmla="*/ 453 w 453"/>
                <a:gd name="T25" fmla="*/ 454 h 680"/>
                <a:gd name="T26" fmla="*/ 453 w 453"/>
                <a:gd name="T27" fmla="*/ 567 h 680"/>
                <a:gd name="T28" fmla="*/ 340 w 453"/>
                <a:gd name="T29" fmla="*/ 567 h 680"/>
                <a:gd name="T30" fmla="*/ 340 w 453"/>
                <a:gd name="T31" fmla="*/ 680 h 680"/>
                <a:gd name="T32" fmla="*/ 113 w 453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680">
                  <a:moveTo>
                    <a:pt x="113" y="68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113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162"/>
            <p:cNvSpPr>
              <a:spLocks/>
            </p:cNvSpPr>
            <p:nvPr/>
          </p:nvSpPr>
          <p:spPr bwMode="auto">
            <a:xfrm>
              <a:off x="3352" y="3818"/>
              <a:ext cx="1247" cy="1020"/>
            </a:xfrm>
            <a:custGeom>
              <a:avLst/>
              <a:gdLst>
                <a:gd name="T0" fmla="*/ 1020 w 1247"/>
                <a:gd name="T1" fmla="*/ 0 h 1020"/>
                <a:gd name="T2" fmla="*/ 793 w 1247"/>
                <a:gd name="T3" fmla="*/ 0 h 1020"/>
                <a:gd name="T4" fmla="*/ 793 w 1247"/>
                <a:gd name="T5" fmla="*/ 227 h 1020"/>
                <a:gd name="T6" fmla="*/ 340 w 1247"/>
                <a:gd name="T7" fmla="*/ 227 h 1020"/>
                <a:gd name="T8" fmla="*/ 340 w 1247"/>
                <a:gd name="T9" fmla="*/ 340 h 1020"/>
                <a:gd name="T10" fmla="*/ 0 w 1247"/>
                <a:gd name="T11" fmla="*/ 340 h 1020"/>
                <a:gd name="T12" fmla="*/ 0 w 1247"/>
                <a:gd name="T13" fmla="*/ 453 h 1020"/>
                <a:gd name="T14" fmla="*/ 226 w 1247"/>
                <a:gd name="T15" fmla="*/ 453 h 1020"/>
                <a:gd name="T16" fmla="*/ 226 w 1247"/>
                <a:gd name="T17" fmla="*/ 567 h 1020"/>
                <a:gd name="T18" fmla="*/ 453 w 1247"/>
                <a:gd name="T19" fmla="*/ 567 h 1020"/>
                <a:gd name="T20" fmla="*/ 453 w 1247"/>
                <a:gd name="T21" fmla="*/ 907 h 1020"/>
                <a:gd name="T22" fmla="*/ 680 w 1247"/>
                <a:gd name="T23" fmla="*/ 907 h 1020"/>
                <a:gd name="T24" fmla="*/ 680 w 1247"/>
                <a:gd name="T25" fmla="*/ 1020 h 1020"/>
                <a:gd name="T26" fmla="*/ 907 w 1247"/>
                <a:gd name="T27" fmla="*/ 1020 h 1020"/>
                <a:gd name="T28" fmla="*/ 907 w 1247"/>
                <a:gd name="T29" fmla="*/ 680 h 1020"/>
                <a:gd name="T30" fmla="*/ 1134 w 1247"/>
                <a:gd name="T31" fmla="*/ 680 h 1020"/>
                <a:gd name="T32" fmla="*/ 1134 w 1247"/>
                <a:gd name="T33" fmla="*/ 567 h 1020"/>
                <a:gd name="T34" fmla="*/ 1247 w 1247"/>
                <a:gd name="T35" fmla="*/ 567 h 1020"/>
                <a:gd name="T36" fmla="*/ 1247 w 1247"/>
                <a:gd name="T37" fmla="*/ 453 h 1020"/>
                <a:gd name="T38" fmla="*/ 1134 w 1247"/>
                <a:gd name="T39" fmla="*/ 453 h 1020"/>
                <a:gd name="T40" fmla="*/ 1134 w 1247"/>
                <a:gd name="T41" fmla="*/ 227 h 1020"/>
                <a:gd name="T42" fmla="*/ 1020 w 1247"/>
                <a:gd name="T43" fmla="*/ 227 h 1020"/>
                <a:gd name="T44" fmla="*/ 1020 w 1247"/>
                <a:gd name="T4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020">
                  <a:moveTo>
                    <a:pt x="1020" y="0"/>
                  </a:moveTo>
                  <a:lnTo>
                    <a:pt x="793" y="0"/>
                  </a:lnTo>
                  <a:lnTo>
                    <a:pt x="79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907" y="1020"/>
                  </a:lnTo>
                  <a:lnTo>
                    <a:pt x="907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163"/>
            <p:cNvSpPr>
              <a:spLocks/>
            </p:cNvSpPr>
            <p:nvPr/>
          </p:nvSpPr>
          <p:spPr bwMode="auto">
            <a:xfrm>
              <a:off x="3352" y="2344"/>
              <a:ext cx="1927" cy="1814"/>
            </a:xfrm>
            <a:custGeom>
              <a:avLst/>
              <a:gdLst>
                <a:gd name="T0" fmla="*/ 0 w 1927"/>
                <a:gd name="T1" fmla="*/ 1814 h 1814"/>
                <a:gd name="T2" fmla="*/ 0 w 1927"/>
                <a:gd name="T3" fmla="*/ 1587 h 1814"/>
                <a:gd name="T4" fmla="*/ 113 w 1927"/>
                <a:gd name="T5" fmla="*/ 1587 h 1814"/>
                <a:gd name="T6" fmla="*/ 113 w 1927"/>
                <a:gd name="T7" fmla="*/ 1474 h 1814"/>
                <a:gd name="T8" fmla="*/ 226 w 1927"/>
                <a:gd name="T9" fmla="*/ 1474 h 1814"/>
                <a:gd name="T10" fmla="*/ 226 w 1927"/>
                <a:gd name="T11" fmla="*/ 1360 h 1814"/>
                <a:gd name="T12" fmla="*/ 340 w 1927"/>
                <a:gd name="T13" fmla="*/ 1360 h 1814"/>
                <a:gd name="T14" fmla="*/ 340 w 1927"/>
                <a:gd name="T15" fmla="*/ 1134 h 1814"/>
                <a:gd name="T16" fmla="*/ 453 w 1927"/>
                <a:gd name="T17" fmla="*/ 1134 h 1814"/>
                <a:gd name="T18" fmla="*/ 453 w 1927"/>
                <a:gd name="T19" fmla="*/ 1020 h 1814"/>
                <a:gd name="T20" fmla="*/ 340 w 1927"/>
                <a:gd name="T21" fmla="*/ 1020 h 1814"/>
                <a:gd name="T22" fmla="*/ 340 w 1927"/>
                <a:gd name="T23" fmla="*/ 567 h 1814"/>
                <a:gd name="T24" fmla="*/ 340 w 1927"/>
                <a:gd name="T25" fmla="*/ 453 h 1814"/>
                <a:gd name="T26" fmla="*/ 453 w 1927"/>
                <a:gd name="T27" fmla="*/ 453 h 1814"/>
                <a:gd name="T28" fmla="*/ 453 w 1927"/>
                <a:gd name="T29" fmla="*/ 340 h 1814"/>
                <a:gd name="T30" fmla="*/ 567 w 1927"/>
                <a:gd name="T31" fmla="*/ 340 h 1814"/>
                <a:gd name="T32" fmla="*/ 567 w 1927"/>
                <a:gd name="T33" fmla="*/ 0 h 1814"/>
                <a:gd name="T34" fmla="*/ 1360 w 1927"/>
                <a:gd name="T35" fmla="*/ 0 h 1814"/>
                <a:gd name="T36" fmla="*/ 1360 w 1927"/>
                <a:gd name="T37" fmla="*/ 113 h 1814"/>
                <a:gd name="T38" fmla="*/ 1814 w 1927"/>
                <a:gd name="T39" fmla="*/ 113 h 1814"/>
                <a:gd name="T40" fmla="*/ 1814 w 1927"/>
                <a:gd name="T41" fmla="*/ 226 h 1814"/>
                <a:gd name="T42" fmla="*/ 1927 w 1927"/>
                <a:gd name="T43" fmla="*/ 226 h 1814"/>
                <a:gd name="T44" fmla="*/ 1927 w 1927"/>
                <a:gd name="T45" fmla="*/ 340 h 1814"/>
                <a:gd name="T46" fmla="*/ 1814 w 1927"/>
                <a:gd name="T47" fmla="*/ 340 h 1814"/>
                <a:gd name="T48" fmla="*/ 1814 w 1927"/>
                <a:gd name="T49" fmla="*/ 453 h 1814"/>
                <a:gd name="T50" fmla="*/ 1587 w 1927"/>
                <a:gd name="T51" fmla="*/ 453 h 1814"/>
                <a:gd name="T52" fmla="*/ 1587 w 1927"/>
                <a:gd name="T53" fmla="*/ 567 h 1814"/>
                <a:gd name="T54" fmla="*/ 1134 w 1927"/>
                <a:gd name="T55" fmla="*/ 567 h 1814"/>
                <a:gd name="T56" fmla="*/ 1134 w 1927"/>
                <a:gd name="T57" fmla="*/ 793 h 1814"/>
                <a:gd name="T58" fmla="*/ 1020 w 1927"/>
                <a:gd name="T59" fmla="*/ 793 h 1814"/>
                <a:gd name="T60" fmla="*/ 1020 w 1927"/>
                <a:gd name="T61" fmla="*/ 907 h 1814"/>
                <a:gd name="T62" fmla="*/ 907 w 1927"/>
                <a:gd name="T63" fmla="*/ 907 h 1814"/>
                <a:gd name="T64" fmla="*/ 907 w 1927"/>
                <a:gd name="T65" fmla="*/ 1134 h 1814"/>
                <a:gd name="T66" fmla="*/ 793 w 1927"/>
                <a:gd name="T67" fmla="*/ 1134 h 1814"/>
                <a:gd name="T68" fmla="*/ 793 w 1927"/>
                <a:gd name="T69" fmla="*/ 1360 h 1814"/>
                <a:gd name="T70" fmla="*/ 1020 w 1927"/>
                <a:gd name="T71" fmla="*/ 1360 h 1814"/>
                <a:gd name="T72" fmla="*/ 1020 w 1927"/>
                <a:gd name="T73" fmla="*/ 1474 h 1814"/>
                <a:gd name="T74" fmla="*/ 793 w 1927"/>
                <a:gd name="T75" fmla="*/ 1474 h 1814"/>
                <a:gd name="T76" fmla="*/ 793 w 1927"/>
                <a:gd name="T77" fmla="*/ 1701 h 1814"/>
                <a:gd name="T78" fmla="*/ 340 w 1927"/>
                <a:gd name="T79" fmla="*/ 1701 h 1814"/>
                <a:gd name="T80" fmla="*/ 340 w 1927"/>
                <a:gd name="T81" fmla="*/ 1814 h 1814"/>
                <a:gd name="T82" fmla="*/ 0 w 1927"/>
                <a:gd name="T83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7" h="1814">
                  <a:moveTo>
                    <a:pt x="0" y="1814"/>
                  </a:moveTo>
                  <a:lnTo>
                    <a:pt x="0" y="1587"/>
                  </a:lnTo>
                  <a:lnTo>
                    <a:pt x="113" y="1587"/>
                  </a:lnTo>
                  <a:lnTo>
                    <a:pt x="113" y="1474"/>
                  </a:lnTo>
                  <a:lnTo>
                    <a:pt x="226" y="1474"/>
                  </a:lnTo>
                  <a:lnTo>
                    <a:pt x="226" y="1360"/>
                  </a:lnTo>
                  <a:lnTo>
                    <a:pt x="340" y="1360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020"/>
                  </a:lnTo>
                  <a:lnTo>
                    <a:pt x="340" y="1020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1360" y="0"/>
                  </a:lnTo>
                  <a:lnTo>
                    <a:pt x="1360" y="113"/>
                  </a:lnTo>
                  <a:lnTo>
                    <a:pt x="1814" y="113"/>
                  </a:lnTo>
                  <a:lnTo>
                    <a:pt x="1814" y="226"/>
                  </a:lnTo>
                  <a:lnTo>
                    <a:pt x="1927" y="226"/>
                  </a:lnTo>
                  <a:lnTo>
                    <a:pt x="1927" y="340"/>
                  </a:lnTo>
                  <a:lnTo>
                    <a:pt x="1814" y="340"/>
                  </a:lnTo>
                  <a:lnTo>
                    <a:pt x="1814" y="453"/>
                  </a:lnTo>
                  <a:lnTo>
                    <a:pt x="1587" y="453"/>
                  </a:lnTo>
                  <a:lnTo>
                    <a:pt x="1587" y="567"/>
                  </a:lnTo>
                  <a:lnTo>
                    <a:pt x="1134" y="567"/>
                  </a:lnTo>
                  <a:lnTo>
                    <a:pt x="1134" y="793"/>
                  </a:lnTo>
                  <a:lnTo>
                    <a:pt x="1020" y="793"/>
                  </a:lnTo>
                  <a:lnTo>
                    <a:pt x="1020" y="907"/>
                  </a:lnTo>
                  <a:lnTo>
                    <a:pt x="907" y="907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1360"/>
                  </a:lnTo>
                  <a:lnTo>
                    <a:pt x="1020" y="1360"/>
                  </a:lnTo>
                  <a:lnTo>
                    <a:pt x="1020" y="1474"/>
                  </a:lnTo>
                  <a:lnTo>
                    <a:pt x="793" y="1474"/>
                  </a:lnTo>
                  <a:lnTo>
                    <a:pt x="793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0" y="18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164"/>
            <p:cNvSpPr>
              <a:spLocks/>
            </p:cNvSpPr>
            <p:nvPr/>
          </p:nvSpPr>
          <p:spPr bwMode="auto">
            <a:xfrm>
              <a:off x="2898" y="2457"/>
              <a:ext cx="1021" cy="1361"/>
            </a:xfrm>
            <a:custGeom>
              <a:avLst/>
              <a:gdLst>
                <a:gd name="T0" fmla="*/ 1021 w 1021"/>
                <a:gd name="T1" fmla="*/ 0 h 1361"/>
                <a:gd name="T2" fmla="*/ 680 w 1021"/>
                <a:gd name="T3" fmla="*/ 0 h 1361"/>
                <a:gd name="T4" fmla="*/ 680 w 1021"/>
                <a:gd name="T5" fmla="*/ 113 h 1361"/>
                <a:gd name="T6" fmla="*/ 567 w 1021"/>
                <a:gd name="T7" fmla="*/ 113 h 1361"/>
                <a:gd name="T8" fmla="*/ 567 w 1021"/>
                <a:gd name="T9" fmla="*/ 227 h 1361"/>
                <a:gd name="T10" fmla="*/ 454 w 1021"/>
                <a:gd name="T11" fmla="*/ 227 h 1361"/>
                <a:gd name="T12" fmla="*/ 454 w 1021"/>
                <a:gd name="T13" fmla="*/ 340 h 1361"/>
                <a:gd name="T14" fmla="*/ 227 w 1021"/>
                <a:gd name="T15" fmla="*/ 340 h 1361"/>
                <a:gd name="T16" fmla="*/ 227 w 1021"/>
                <a:gd name="T17" fmla="*/ 567 h 1361"/>
                <a:gd name="T18" fmla="*/ 113 w 1021"/>
                <a:gd name="T19" fmla="*/ 567 h 1361"/>
                <a:gd name="T20" fmla="*/ 113 w 1021"/>
                <a:gd name="T21" fmla="*/ 1021 h 1361"/>
                <a:gd name="T22" fmla="*/ 0 w 1021"/>
                <a:gd name="T23" fmla="*/ 1021 h 1361"/>
                <a:gd name="T24" fmla="*/ 0 w 1021"/>
                <a:gd name="T25" fmla="*/ 1134 h 1361"/>
                <a:gd name="T26" fmla="*/ 454 w 1021"/>
                <a:gd name="T27" fmla="*/ 1134 h 1361"/>
                <a:gd name="T28" fmla="*/ 454 w 1021"/>
                <a:gd name="T29" fmla="*/ 1247 h 1361"/>
                <a:gd name="T30" fmla="*/ 567 w 1021"/>
                <a:gd name="T31" fmla="*/ 1247 h 1361"/>
                <a:gd name="T32" fmla="*/ 567 w 1021"/>
                <a:gd name="T33" fmla="*/ 1361 h 1361"/>
                <a:gd name="T34" fmla="*/ 680 w 1021"/>
                <a:gd name="T35" fmla="*/ 1361 h 1361"/>
                <a:gd name="T36" fmla="*/ 680 w 1021"/>
                <a:gd name="T37" fmla="*/ 1247 h 1361"/>
                <a:gd name="T38" fmla="*/ 794 w 1021"/>
                <a:gd name="T39" fmla="*/ 1247 h 1361"/>
                <a:gd name="T40" fmla="*/ 794 w 1021"/>
                <a:gd name="T41" fmla="*/ 1021 h 1361"/>
                <a:gd name="T42" fmla="*/ 907 w 1021"/>
                <a:gd name="T43" fmla="*/ 1021 h 1361"/>
                <a:gd name="T44" fmla="*/ 907 w 1021"/>
                <a:gd name="T45" fmla="*/ 907 h 1361"/>
                <a:gd name="T46" fmla="*/ 794 w 1021"/>
                <a:gd name="T47" fmla="*/ 907 h 1361"/>
                <a:gd name="T48" fmla="*/ 794 w 1021"/>
                <a:gd name="T49" fmla="*/ 340 h 1361"/>
                <a:gd name="T50" fmla="*/ 907 w 1021"/>
                <a:gd name="T51" fmla="*/ 340 h 1361"/>
                <a:gd name="T52" fmla="*/ 907 w 1021"/>
                <a:gd name="T53" fmla="*/ 227 h 1361"/>
                <a:gd name="T54" fmla="*/ 1021 w 1021"/>
                <a:gd name="T55" fmla="*/ 227 h 1361"/>
                <a:gd name="T56" fmla="*/ 1021 w 1021"/>
                <a:gd name="T5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1361">
                  <a:moveTo>
                    <a:pt x="1021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247"/>
                  </a:lnTo>
                  <a:lnTo>
                    <a:pt x="794" y="1247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165"/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1701 w 1815"/>
                <a:gd name="T1" fmla="*/ 1701 h 1701"/>
                <a:gd name="T2" fmla="*/ 1701 w 1815"/>
                <a:gd name="T3" fmla="*/ 1247 h 1701"/>
                <a:gd name="T4" fmla="*/ 1815 w 1815"/>
                <a:gd name="T5" fmla="*/ 1247 h 1701"/>
                <a:gd name="T6" fmla="*/ 1815 w 1815"/>
                <a:gd name="T7" fmla="*/ 1134 h 1701"/>
                <a:gd name="T8" fmla="*/ 1361 w 1815"/>
                <a:gd name="T9" fmla="*/ 1134 h 1701"/>
                <a:gd name="T10" fmla="*/ 1361 w 1815"/>
                <a:gd name="T11" fmla="*/ 1020 h 1701"/>
                <a:gd name="T12" fmla="*/ 1248 w 1815"/>
                <a:gd name="T13" fmla="*/ 1020 h 1701"/>
                <a:gd name="T14" fmla="*/ 1248 w 1815"/>
                <a:gd name="T15" fmla="*/ 567 h 1701"/>
                <a:gd name="T16" fmla="*/ 1361 w 1815"/>
                <a:gd name="T17" fmla="*/ 567 h 1701"/>
                <a:gd name="T18" fmla="*/ 1361 w 1815"/>
                <a:gd name="T19" fmla="*/ 340 h 1701"/>
                <a:gd name="T20" fmla="*/ 1248 w 1815"/>
                <a:gd name="T21" fmla="*/ 340 h 1701"/>
                <a:gd name="T22" fmla="*/ 1248 w 1815"/>
                <a:gd name="T23" fmla="*/ 226 h 1701"/>
                <a:gd name="T24" fmla="*/ 1134 w 1815"/>
                <a:gd name="T25" fmla="*/ 226 h 1701"/>
                <a:gd name="T26" fmla="*/ 1134 w 1815"/>
                <a:gd name="T27" fmla="*/ 113 h 1701"/>
                <a:gd name="T28" fmla="*/ 1021 w 1815"/>
                <a:gd name="T29" fmla="*/ 113 h 1701"/>
                <a:gd name="T30" fmla="*/ 1021 w 1815"/>
                <a:gd name="T31" fmla="*/ 0 h 1701"/>
                <a:gd name="T32" fmla="*/ 908 w 1815"/>
                <a:gd name="T33" fmla="*/ 0 h 1701"/>
                <a:gd name="T34" fmla="*/ 908 w 1815"/>
                <a:gd name="T35" fmla="*/ 113 h 1701"/>
                <a:gd name="T36" fmla="*/ 567 w 1815"/>
                <a:gd name="T37" fmla="*/ 113 h 1701"/>
                <a:gd name="T38" fmla="*/ 567 w 1815"/>
                <a:gd name="T39" fmla="*/ 340 h 1701"/>
                <a:gd name="T40" fmla="*/ 454 w 1815"/>
                <a:gd name="T41" fmla="*/ 340 h 1701"/>
                <a:gd name="T42" fmla="*/ 454 w 1815"/>
                <a:gd name="T43" fmla="*/ 453 h 1701"/>
                <a:gd name="T44" fmla="*/ 341 w 1815"/>
                <a:gd name="T45" fmla="*/ 453 h 1701"/>
                <a:gd name="T46" fmla="*/ 341 w 1815"/>
                <a:gd name="T47" fmla="*/ 340 h 1701"/>
                <a:gd name="T48" fmla="*/ 0 w 1815"/>
                <a:gd name="T49" fmla="*/ 340 h 1701"/>
                <a:gd name="T50" fmla="*/ 0 w 1815"/>
                <a:gd name="T51" fmla="*/ 907 h 1701"/>
                <a:gd name="T52" fmla="*/ 227 w 1815"/>
                <a:gd name="T53" fmla="*/ 907 h 1701"/>
                <a:gd name="T54" fmla="*/ 227 w 1815"/>
                <a:gd name="T55" fmla="*/ 1020 h 1701"/>
                <a:gd name="T56" fmla="*/ 454 w 1815"/>
                <a:gd name="T57" fmla="*/ 1020 h 1701"/>
                <a:gd name="T58" fmla="*/ 454 w 1815"/>
                <a:gd name="T59" fmla="*/ 1134 h 1701"/>
                <a:gd name="T60" fmla="*/ 567 w 1815"/>
                <a:gd name="T61" fmla="*/ 1134 h 1701"/>
                <a:gd name="T62" fmla="*/ 567 w 1815"/>
                <a:gd name="T63" fmla="*/ 1247 h 1701"/>
                <a:gd name="T64" fmla="*/ 794 w 1815"/>
                <a:gd name="T65" fmla="*/ 1247 h 1701"/>
                <a:gd name="T66" fmla="*/ 794 w 1815"/>
                <a:gd name="T67" fmla="*/ 1134 h 1701"/>
                <a:gd name="T68" fmla="*/ 1134 w 1815"/>
                <a:gd name="T69" fmla="*/ 1134 h 1701"/>
                <a:gd name="T70" fmla="*/ 1134 w 1815"/>
                <a:gd name="T71" fmla="*/ 1360 h 1701"/>
                <a:gd name="T72" fmla="*/ 1248 w 1815"/>
                <a:gd name="T73" fmla="*/ 1360 h 1701"/>
                <a:gd name="T74" fmla="*/ 1248 w 1815"/>
                <a:gd name="T75" fmla="*/ 1701 h 1701"/>
                <a:gd name="T76" fmla="*/ 1361 w 1815"/>
                <a:gd name="T77" fmla="*/ 1701 h 1701"/>
                <a:gd name="T78" fmla="*/ 1361 w 1815"/>
                <a:gd name="T79" fmla="*/ 1587 h 1701"/>
                <a:gd name="T80" fmla="*/ 1588 w 1815"/>
                <a:gd name="T81" fmla="*/ 1587 h 1701"/>
                <a:gd name="T82" fmla="*/ 1588 w 1815"/>
                <a:gd name="T83" fmla="*/ 1701 h 1701"/>
                <a:gd name="T84" fmla="*/ 1701 w 1815"/>
                <a:gd name="T8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5" h="1701">
                  <a:moveTo>
                    <a:pt x="1701" y="1701"/>
                  </a:moveTo>
                  <a:lnTo>
                    <a:pt x="1701" y="1247"/>
                  </a:lnTo>
                  <a:lnTo>
                    <a:pt x="1815" y="1247"/>
                  </a:lnTo>
                  <a:lnTo>
                    <a:pt x="1815" y="1134"/>
                  </a:lnTo>
                  <a:lnTo>
                    <a:pt x="1361" y="1134"/>
                  </a:lnTo>
                  <a:lnTo>
                    <a:pt x="1361" y="1020"/>
                  </a:lnTo>
                  <a:lnTo>
                    <a:pt x="1248" y="102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340"/>
                  </a:lnTo>
                  <a:lnTo>
                    <a:pt x="1248" y="340"/>
                  </a:lnTo>
                  <a:lnTo>
                    <a:pt x="1248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0" y="340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94" y="1247"/>
                  </a:lnTo>
                  <a:lnTo>
                    <a:pt x="794" y="1134"/>
                  </a:lnTo>
                  <a:lnTo>
                    <a:pt x="1134" y="1134"/>
                  </a:lnTo>
                  <a:lnTo>
                    <a:pt x="1134" y="1360"/>
                  </a:lnTo>
                  <a:lnTo>
                    <a:pt x="1248" y="1360"/>
                  </a:lnTo>
                  <a:lnTo>
                    <a:pt x="1248" y="1701"/>
                  </a:lnTo>
                  <a:lnTo>
                    <a:pt x="1361" y="1701"/>
                  </a:lnTo>
                  <a:lnTo>
                    <a:pt x="1361" y="1587"/>
                  </a:lnTo>
                  <a:lnTo>
                    <a:pt x="1588" y="1587"/>
                  </a:lnTo>
                  <a:lnTo>
                    <a:pt x="1588" y="1701"/>
                  </a:lnTo>
                  <a:lnTo>
                    <a:pt x="1701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166"/>
            <p:cNvSpPr>
              <a:spLocks/>
            </p:cNvSpPr>
            <p:nvPr/>
          </p:nvSpPr>
          <p:spPr bwMode="auto">
            <a:xfrm>
              <a:off x="2558" y="1890"/>
              <a:ext cx="1474" cy="1021"/>
            </a:xfrm>
            <a:custGeom>
              <a:avLst/>
              <a:gdLst>
                <a:gd name="T0" fmla="*/ 1474 w 1474"/>
                <a:gd name="T1" fmla="*/ 454 h 1021"/>
                <a:gd name="T2" fmla="*/ 1474 w 1474"/>
                <a:gd name="T3" fmla="*/ 113 h 1021"/>
                <a:gd name="T4" fmla="*/ 1361 w 1474"/>
                <a:gd name="T5" fmla="*/ 113 h 1021"/>
                <a:gd name="T6" fmla="*/ 1361 w 1474"/>
                <a:gd name="T7" fmla="*/ 0 h 1021"/>
                <a:gd name="T8" fmla="*/ 1134 w 1474"/>
                <a:gd name="T9" fmla="*/ 0 h 1021"/>
                <a:gd name="T10" fmla="*/ 1134 w 1474"/>
                <a:gd name="T11" fmla="*/ 113 h 1021"/>
                <a:gd name="T12" fmla="*/ 907 w 1474"/>
                <a:gd name="T13" fmla="*/ 113 h 1021"/>
                <a:gd name="T14" fmla="*/ 907 w 1474"/>
                <a:gd name="T15" fmla="*/ 340 h 1021"/>
                <a:gd name="T16" fmla="*/ 113 w 1474"/>
                <a:gd name="T17" fmla="*/ 340 h 1021"/>
                <a:gd name="T18" fmla="*/ 113 w 1474"/>
                <a:gd name="T19" fmla="*/ 454 h 1021"/>
                <a:gd name="T20" fmla="*/ 0 w 1474"/>
                <a:gd name="T21" fmla="*/ 454 h 1021"/>
                <a:gd name="T22" fmla="*/ 0 w 1474"/>
                <a:gd name="T23" fmla="*/ 907 h 1021"/>
                <a:gd name="T24" fmla="*/ 113 w 1474"/>
                <a:gd name="T25" fmla="*/ 907 h 1021"/>
                <a:gd name="T26" fmla="*/ 113 w 1474"/>
                <a:gd name="T27" fmla="*/ 1021 h 1021"/>
                <a:gd name="T28" fmla="*/ 567 w 1474"/>
                <a:gd name="T29" fmla="*/ 1021 h 1021"/>
                <a:gd name="T30" fmla="*/ 567 w 1474"/>
                <a:gd name="T31" fmla="*/ 907 h 1021"/>
                <a:gd name="T32" fmla="*/ 794 w 1474"/>
                <a:gd name="T33" fmla="*/ 907 h 1021"/>
                <a:gd name="T34" fmla="*/ 794 w 1474"/>
                <a:gd name="T35" fmla="*/ 794 h 1021"/>
                <a:gd name="T36" fmla="*/ 907 w 1474"/>
                <a:gd name="T37" fmla="*/ 794 h 1021"/>
                <a:gd name="T38" fmla="*/ 907 w 1474"/>
                <a:gd name="T39" fmla="*/ 680 h 1021"/>
                <a:gd name="T40" fmla="*/ 1020 w 1474"/>
                <a:gd name="T41" fmla="*/ 680 h 1021"/>
                <a:gd name="T42" fmla="*/ 1020 w 1474"/>
                <a:gd name="T43" fmla="*/ 567 h 1021"/>
                <a:gd name="T44" fmla="*/ 1361 w 1474"/>
                <a:gd name="T45" fmla="*/ 567 h 1021"/>
                <a:gd name="T46" fmla="*/ 1361 w 1474"/>
                <a:gd name="T47" fmla="*/ 454 h 1021"/>
                <a:gd name="T48" fmla="*/ 1474 w 1474"/>
                <a:gd name="T49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4" h="1021">
                  <a:moveTo>
                    <a:pt x="1474" y="454"/>
                  </a:moveTo>
                  <a:lnTo>
                    <a:pt x="1474" y="113"/>
                  </a:lnTo>
                  <a:lnTo>
                    <a:pt x="1361" y="113"/>
                  </a:lnTo>
                  <a:lnTo>
                    <a:pt x="1361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167"/>
            <p:cNvSpPr>
              <a:spLocks/>
            </p:cNvSpPr>
            <p:nvPr/>
          </p:nvSpPr>
          <p:spPr bwMode="auto">
            <a:xfrm>
              <a:off x="2444" y="1096"/>
              <a:ext cx="1361" cy="1134"/>
            </a:xfrm>
            <a:custGeom>
              <a:avLst/>
              <a:gdLst>
                <a:gd name="T0" fmla="*/ 1248 w 1361"/>
                <a:gd name="T1" fmla="*/ 0 h 1134"/>
                <a:gd name="T2" fmla="*/ 1248 w 1361"/>
                <a:gd name="T3" fmla="*/ 114 h 1134"/>
                <a:gd name="T4" fmla="*/ 1361 w 1361"/>
                <a:gd name="T5" fmla="*/ 114 h 1134"/>
                <a:gd name="T6" fmla="*/ 1361 w 1361"/>
                <a:gd name="T7" fmla="*/ 340 h 1134"/>
                <a:gd name="T8" fmla="*/ 1248 w 1361"/>
                <a:gd name="T9" fmla="*/ 340 h 1134"/>
                <a:gd name="T10" fmla="*/ 1248 w 1361"/>
                <a:gd name="T11" fmla="*/ 454 h 1134"/>
                <a:gd name="T12" fmla="*/ 1361 w 1361"/>
                <a:gd name="T13" fmla="*/ 454 h 1134"/>
                <a:gd name="T14" fmla="*/ 1361 w 1361"/>
                <a:gd name="T15" fmla="*/ 794 h 1134"/>
                <a:gd name="T16" fmla="*/ 1248 w 1361"/>
                <a:gd name="T17" fmla="*/ 794 h 1134"/>
                <a:gd name="T18" fmla="*/ 1248 w 1361"/>
                <a:gd name="T19" fmla="*/ 907 h 1134"/>
                <a:gd name="T20" fmla="*/ 1021 w 1361"/>
                <a:gd name="T21" fmla="*/ 907 h 1134"/>
                <a:gd name="T22" fmla="*/ 1021 w 1361"/>
                <a:gd name="T23" fmla="*/ 1134 h 1134"/>
                <a:gd name="T24" fmla="*/ 227 w 1361"/>
                <a:gd name="T25" fmla="*/ 1134 h 1134"/>
                <a:gd name="T26" fmla="*/ 227 w 1361"/>
                <a:gd name="T27" fmla="*/ 1021 h 1134"/>
                <a:gd name="T28" fmla="*/ 114 w 1361"/>
                <a:gd name="T29" fmla="*/ 1021 h 1134"/>
                <a:gd name="T30" fmla="*/ 114 w 1361"/>
                <a:gd name="T31" fmla="*/ 907 h 1134"/>
                <a:gd name="T32" fmla="*/ 0 w 1361"/>
                <a:gd name="T33" fmla="*/ 907 h 1134"/>
                <a:gd name="T34" fmla="*/ 0 w 1361"/>
                <a:gd name="T35" fmla="*/ 681 h 1134"/>
                <a:gd name="T36" fmla="*/ 114 w 1361"/>
                <a:gd name="T37" fmla="*/ 681 h 1134"/>
                <a:gd name="T38" fmla="*/ 114 w 1361"/>
                <a:gd name="T39" fmla="*/ 567 h 1134"/>
                <a:gd name="T40" fmla="*/ 227 w 1361"/>
                <a:gd name="T41" fmla="*/ 567 h 1134"/>
                <a:gd name="T42" fmla="*/ 227 w 1361"/>
                <a:gd name="T43" fmla="*/ 454 h 1134"/>
                <a:gd name="T44" fmla="*/ 454 w 1361"/>
                <a:gd name="T45" fmla="*/ 454 h 1134"/>
                <a:gd name="T46" fmla="*/ 454 w 1361"/>
                <a:gd name="T47" fmla="*/ 567 h 1134"/>
                <a:gd name="T48" fmla="*/ 567 w 1361"/>
                <a:gd name="T49" fmla="*/ 567 h 1134"/>
                <a:gd name="T50" fmla="*/ 567 w 1361"/>
                <a:gd name="T51" fmla="*/ 454 h 1134"/>
                <a:gd name="T52" fmla="*/ 681 w 1361"/>
                <a:gd name="T53" fmla="*/ 454 h 1134"/>
                <a:gd name="T54" fmla="*/ 681 w 1361"/>
                <a:gd name="T55" fmla="*/ 681 h 1134"/>
                <a:gd name="T56" fmla="*/ 794 w 1361"/>
                <a:gd name="T57" fmla="*/ 681 h 1134"/>
                <a:gd name="T58" fmla="*/ 794 w 1361"/>
                <a:gd name="T59" fmla="*/ 567 h 1134"/>
                <a:gd name="T60" fmla="*/ 908 w 1361"/>
                <a:gd name="T61" fmla="*/ 567 h 1134"/>
                <a:gd name="T62" fmla="*/ 908 w 1361"/>
                <a:gd name="T63" fmla="*/ 681 h 1134"/>
                <a:gd name="T64" fmla="*/ 1021 w 1361"/>
                <a:gd name="T65" fmla="*/ 681 h 1134"/>
                <a:gd name="T66" fmla="*/ 1021 w 1361"/>
                <a:gd name="T67" fmla="*/ 567 h 1134"/>
                <a:gd name="T68" fmla="*/ 1021 w 1361"/>
                <a:gd name="T69" fmla="*/ 454 h 1134"/>
                <a:gd name="T70" fmla="*/ 794 w 1361"/>
                <a:gd name="T71" fmla="*/ 454 h 1134"/>
                <a:gd name="T72" fmla="*/ 794 w 1361"/>
                <a:gd name="T73" fmla="*/ 227 h 1134"/>
                <a:gd name="T74" fmla="*/ 1021 w 1361"/>
                <a:gd name="T75" fmla="*/ 227 h 1134"/>
                <a:gd name="T76" fmla="*/ 1021 w 1361"/>
                <a:gd name="T77" fmla="*/ 114 h 1134"/>
                <a:gd name="T78" fmla="*/ 1134 w 1361"/>
                <a:gd name="T79" fmla="*/ 114 h 1134"/>
                <a:gd name="T80" fmla="*/ 1134 w 1361"/>
                <a:gd name="T81" fmla="*/ 0 h 1134"/>
                <a:gd name="T82" fmla="*/ 1248 w 1361"/>
                <a:gd name="T8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134">
                  <a:moveTo>
                    <a:pt x="1248" y="0"/>
                  </a:moveTo>
                  <a:lnTo>
                    <a:pt x="1248" y="114"/>
                  </a:lnTo>
                  <a:lnTo>
                    <a:pt x="1361" y="114"/>
                  </a:lnTo>
                  <a:lnTo>
                    <a:pt x="1361" y="340"/>
                  </a:lnTo>
                  <a:lnTo>
                    <a:pt x="1248" y="340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794"/>
                  </a:lnTo>
                  <a:lnTo>
                    <a:pt x="1248" y="794"/>
                  </a:lnTo>
                  <a:lnTo>
                    <a:pt x="1248" y="907"/>
                  </a:lnTo>
                  <a:lnTo>
                    <a:pt x="1021" y="907"/>
                  </a:lnTo>
                  <a:lnTo>
                    <a:pt x="102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124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170"/>
            <p:cNvSpPr>
              <a:spLocks/>
            </p:cNvSpPr>
            <p:nvPr/>
          </p:nvSpPr>
          <p:spPr bwMode="auto">
            <a:xfrm>
              <a:off x="2444" y="529"/>
              <a:ext cx="454" cy="681"/>
            </a:xfrm>
            <a:custGeom>
              <a:avLst/>
              <a:gdLst>
                <a:gd name="T0" fmla="*/ 0 w 454"/>
                <a:gd name="T1" fmla="*/ 681 h 681"/>
                <a:gd name="T2" fmla="*/ 0 w 454"/>
                <a:gd name="T3" fmla="*/ 114 h 681"/>
                <a:gd name="T4" fmla="*/ 341 w 454"/>
                <a:gd name="T5" fmla="*/ 114 h 681"/>
                <a:gd name="T6" fmla="*/ 341 w 454"/>
                <a:gd name="T7" fmla="*/ 0 h 681"/>
                <a:gd name="T8" fmla="*/ 454 w 454"/>
                <a:gd name="T9" fmla="*/ 0 h 681"/>
                <a:gd name="T10" fmla="*/ 454 w 454"/>
                <a:gd name="T11" fmla="*/ 227 h 681"/>
                <a:gd name="T12" fmla="*/ 341 w 454"/>
                <a:gd name="T13" fmla="*/ 227 h 681"/>
                <a:gd name="T14" fmla="*/ 341 w 454"/>
                <a:gd name="T15" fmla="*/ 454 h 681"/>
                <a:gd name="T16" fmla="*/ 227 w 454"/>
                <a:gd name="T17" fmla="*/ 454 h 681"/>
                <a:gd name="T18" fmla="*/ 227 w 454"/>
                <a:gd name="T19" fmla="*/ 567 h 681"/>
                <a:gd name="T20" fmla="*/ 114 w 454"/>
                <a:gd name="T21" fmla="*/ 567 h 681"/>
                <a:gd name="T22" fmla="*/ 114 w 454"/>
                <a:gd name="T23" fmla="*/ 681 h 681"/>
                <a:gd name="T24" fmla="*/ 0 w 454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1">
                  <a:moveTo>
                    <a:pt x="0" y="681"/>
                  </a:moveTo>
                  <a:lnTo>
                    <a:pt x="0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0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171"/>
            <p:cNvSpPr>
              <a:spLocks/>
            </p:cNvSpPr>
            <p:nvPr/>
          </p:nvSpPr>
          <p:spPr bwMode="auto">
            <a:xfrm>
              <a:off x="2218" y="1096"/>
              <a:ext cx="793" cy="794"/>
            </a:xfrm>
            <a:custGeom>
              <a:avLst/>
              <a:gdLst>
                <a:gd name="T0" fmla="*/ 340 w 793"/>
                <a:gd name="T1" fmla="*/ 227 h 794"/>
                <a:gd name="T2" fmla="*/ 113 w 793"/>
                <a:gd name="T3" fmla="*/ 227 h 794"/>
                <a:gd name="T4" fmla="*/ 113 w 793"/>
                <a:gd name="T5" fmla="*/ 340 h 794"/>
                <a:gd name="T6" fmla="*/ 226 w 793"/>
                <a:gd name="T7" fmla="*/ 340 h 794"/>
                <a:gd name="T8" fmla="*/ 226 w 793"/>
                <a:gd name="T9" fmla="*/ 454 h 794"/>
                <a:gd name="T10" fmla="*/ 113 w 793"/>
                <a:gd name="T11" fmla="*/ 454 h 794"/>
                <a:gd name="T12" fmla="*/ 113 w 793"/>
                <a:gd name="T13" fmla="*/ 567 h 794"/>
                <a:gd name="T14" fmla="*/ 0 w 793"/>
                <a:gd name="T15" fmla="*/ 567 h 794"/>
                <a:gd name="T16" fmla="*/ 0 w 793"/>
                <a:gd name="T17" fmla="*/ 681 h 794"/>
                <a:gd name="T18" fmla="*/ 113 w 793"/>
                <a:gd name="T19" fmla="*/ 681 h 794"/>
                <a:gd name="T20" fmla="*/ 113 w 793"/>
                <a:gd name="T21" fmla="*/ 794 h 794"/>
                <a:gd name="T22" fmla="*/ 226 w 793"/>
                <a:gd name="T23" fmla="*/ 794 h 794"/>
                <a:gd name="T24" fmla="*/ 226 w 793"/>
                <a:gd name="T25" fmla="*/ 681 h 794"/>
                <a:gd name="T26" fmla="*/ 340 w 793"/>
                <a:gd name="T27" fmla="*/ 681 h 794"/>
                <a:gd name="T28" fmla="*/ 340 w 793"/>
                <a:gd name="T29" fmla="*/ 567 h 794"/>
                <a:gd name="T30" fmla="*/ 453 w 793"/>
                <a:gd name="T31" fmla="*/ 567 h 794"/>
                <a:gd name="T32" fmla="*/ 453 w 793"/>
                <a:gd name="T33" fmla="*/ 454 h 794"/>
                <a:gd name="T34" fmla="*/ 680 w 793"/>
                <a:gd name="T35" fmla="*/ 454 h 794"/>
                <a:gd name="T36" fmla="*/ 680 w 793"/>
                <a:gd name="T37" fmla="*/ 567 h 794"/>
                <a:gd name="T38" fmla="*/ 793 w 793"/>
                <a:gd name="T39" fmla="*/ 567 h 794"/>
                <a:gd name="T40" fmla="*/ 793 w 793"/>
                <a:gd name="T41" fmla="*/ 340 h 794"/>
                <a:gd name="T42" fmla="*/ 567 w 793"/>
                <a:gd name="T43" fmla="*/ 340 h 794"/>
                <a:gd name="T44" fmla="*/ 567 w 793"/>
                <a:gd name="T45" fmla="*/ 227 h 794"/>
                <a:gd name="T46" fmla="*/ 680 w 793"/>
                <a:gd name="T47" fmla="*/ 227 h 794"/>
                <a:gd name="T48" fmla="*/ 680 w 793"/>
                <a:gd name="T49" fmla="*/ 114 h 794"/>
                <a:gd name="T50" fmla="*/ 567 w 793"/>
                <a:gd name="T51" fmla="*/ 114 h 794"/>
                <a:gd name="T52" fmla="*/ 567 w 793"/>
                <a:gd name="T53" fmla="*/ 0 h 794"/>
                <a:gd name="T54" fmla="*/ 453 w 793"/>
                <a:gd name="T55" fmla="*/ 0 h 794"/>
                <a:gd name="T56" fmla="*/ 453 w 793"/>
                <a:gd name="T57" fmla="*/ 340 h 794"/>
                <a:gd name="T58" fmla="*/ 340 w 793"/>
                <a:gd name="T59" fmla="*/ 340 h 794"/>
                <a:gd name="T60" fmla="*/ 340 w 793"/>
                <a:gd name="T6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794">
                  <a:moveTo>
                    <a:pt x="340" y="227"/>
                  </a:move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172"/>
            <p:cNvSpPr>
              <a:spLocks/>
            </p:cNvSpPr>
            <p:nvPr/>
          </p:nvSpPr>
          <p:spPr bwMode="auto">
            <a:xfrm>
              <a:off x="1877" y="1096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567 w 567"/>
                <a:gd name="T3" fmla="*/ 227 h 794"/>
                <a:gd name="T4" fmla="*/ 454 w 567"/>
                <a:gd name="T5" fmla="*/ 227 h 794"/>
                <a:gd name="T6" fmla="*/ 454 w 567"/>
                <a:gd name="T7" fmla="*/ 340 h 794"/>
                <a:gd name="T8" fmla="*/ 567 w 567"/>
                <a:gd name="T9" fmla="*/ 340 h 794"/>
                <a:gd name="T10" fmla="*/ 567 w 567"/>
                <a:gd name="T11" fmla="*/ 454 h 794"/>
                <a:gd name="T12" fmla="*/ 454 w 567"/>
                <a:gd name="T13" fmla="*/ 454 h 794"/>
                <a:gd name="T14" fmla="*/ 454 w 567"/>
                <a:gd name="T15" fmla="*/ 567 h 794"/>
                <a:gd name="T16" fmla="*/ 341 w 567"/>
                <a:gd name="T17" fmla="*/ 567 h 794"/>
                <a:gd name="T18" fmla="*/ 341 w 567"/>
                <a:gd name="T19" fmla="*/ 794 h 794"/>
                <a:gd name="T20" fmla="*/ 0 w 567"/>
                <a:gd name="T21" fmla="*/ 794 h 794"/>
                <a:gd name="T22" fmla="*/ 0 w 567"/>
                <a:gd name="T23" fmla="*/ 340 h 794"/>
                <a:gd name="T24" fmla="*/ 227 w 567"/>
                <a:gd name="T25" fmla="*/ 340 h 794"/>
                <a:gd name="T26" fmla="*/ 227 w 567"/>
                <a:gd name="T27" fmla="*/ 227 h 794"/>
                <a:gd name="T28" fmla="*/ 341 w 567"/>
                <a:gd name="T29" fmla="*/ 227 h 794"/>
                <a:gd name="T30" fmla="*/ 341 w 567"/>
                <a:gd name="T31" fmla="*/ 114 h 794"/>
                <a:gd name="T32" fmla="*/ 454 w 567"/>
                <a:gd name="T33" fmla="*/ 114 h 794"/>
                <a:gd name="T34" fmla="*/ 454 w 567"/>
                <a:gd name="T35" fmla="*/ 0 h 794"/>
                <a:gd name="T36" fmla="*/ 567 w 567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173"/>
            <p:cNvSpPr>
              <a:spLocks/>
            </p:cNvSpPr>
            <p:nvPr/>
          </p:nvSpPr>
          <p:spPr bwMode="auto">
            <a:xfrm>
              <a:off x="2558" y="189"/>
              <a:ext cx="453" cy="567"/>
            </a:xfrm>
            <a:custGeom>
              <a:avLst/>
              <a:gdLst>
                <a:gd name="T0" fmla="*/ 340 w 453"/>
                <a:gd name="T1" fmla="*/ 567 h 567"/>
                <a:gd name="T2" fmla="*/ 340 w 453"/>
                <a:gd name="T3" fmla="*/ 340 h 567"/>
                <a:gd name="T4" fmla="*/ 227 w 453"/>
                <a:gd name="T5" fmla="*/ 340 h 567"/>
                <a:gd name="T6" fmla="*/ 227 w 453"/>
                <a:gd name="T7" fmla="*/ 454 h 567"/>
                <a:gd name="T8" fmla="*/ 113 w 453"/>
                <a:gd name="T9" fmla="*/ 454 h 567"/>
                <a:gd name="T10" fmla="*/ 113 w 453"/>
                <a:gd name="T11" fmla="*/ 340 h 567"/>
                <a:gd name="T12" fmla="*/ 0 w 453"/>
                <a:gd name="T13" fmla="*/ 340 h 567"/>
                <a:gd name="T14" fmla="*/ 0 w 453"/>
                <a:gd name="T15" fmla="*/ 113 h 567"/>
                <a:gd name="T16" fmla="*/ 113 w 453"/>
                <a:gd name="T17" fmla="*/ 113 h 567"/>
                <a:gd name="T18" fmla="*/ 113 w 453"/>
                <a:gd name="T19" fmla="*/ 0 h 567"/>
                <a:gd name="T20" fmla="*/ 340 w 453"/>
                <a:gd name="T21" fmla="*/ 0 h 567"/>
                <a:gd name="T22" fmla="*/ 340 w 453"/>
                <a:gd name="T23" fmla="*/ 113 h 567"/>
                <a:gd name="T24" fmla="*/ 453 w 453"/>
                <a:gd name="T25" fmla="*/ 113 h 567"/>
                <a:gd name="T26" fmla="*/ 453 w 453"/>
                <a:gd name="T27" fmla="*/ 567 h 567"/>
                <a:gd name="T28" fmla="*/ 340 w 453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567">
                  <a:moveTo>
                    <a:pt x="340" y="567"/>
                  </a:move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567"/>
                  </a:lnTo>
                  <a:lnTo>
                    <a:pt x="34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174"/>
            <p:cNvSpPr>
              <a:spLocks/>
            </p:cNvSpPr>
            <p:nvPr/>
          </p:nvSpPr>
          <p:spPr bwMode="auto">
            <a:xfrm>
              <a:off x="1084" y="189"/>
              <a:ext cx="1587" cy="1361"/>
            </a:xfrm>
            <a:custGeom>
              <a:avLst/>
              <a:gdLst>
                <a:gd name="T0" fmla="*/ 1587 w 1587"/>
                <a:gd name="T1" fmla="*/ 0 h 1361"/>
                <a:gd name="T2" fmla="*/ 1134 w 1587"/>
                <a:gd name="T3" fmla="*/ 0 h 1361"/>
                <a:gd name="T4" fmla="*/ 1134 w 1587"/>
                <a:gd name="T5" fmla="*/ 113 h 1361"/>
                <a:gd name="T6" fmla="*/ 1020 w 1587"/>
                <a:gd name="T7" fmla="*/ 113 h 1361"/>
                <a:gd name="T8" fmla="*/ 1020 w 1587"/>
                <a:gd name="T9" fmla="*/ 227 h 1361"/>
                <a:gd name="T10" fmla="*/ 907 w 1587"/>
                <a:gd name="T11" fmla="*/ 227 h 1361"/>
                <a:gd name="T12" fmla="*/ 907 w 1587"/>
                <a:gd name="T13" fmla="*/ 340 h 1361"/>
                <a:gd name="T14" fmla="*/ 567 w 1587"/>
                <a:gd name="T15" fmla="*/ 340 h 1361"/>
                <a:gd name="T16" fmla="*/ 567 w 1587"/>
                <a:gd name="T17" fmla="*/ 454 h 1361"/>
                <a:gd name="T18" fmla="*/ 453 w 1587"/>
                <a:gd name="T19" fmla="*/ 454 h 1361"/>
                <a:gd name="T20" fmla="*/ 453 w 1587"/>
                <a:gd name="T21" fmla="*/ 567 h 1361"/>
                <a:gd name="T22" fmla="*/ 0 w 1587"/>
                <a:gd name="T23" fmla="*/ 567 h 1361"/>
                <a:gd name="T24" fmla="*/ 0 w 1587"/>
                <a:gd name="T25" fmla="*/ 1021 h 1361"/>
                <a:gd name="T26" fmla="*/ 113 w 1587"/>
                <a:gd name="T27" fmla="*/ 1021 h 1361"/>
                <a:gd name="T28" fmla="*/ 113 w 1587"/>
                <a:gd name="T29" fmla="*/ 1134 h 1361"/>
                <a:gd name="T30" fmla="*/ 226 w 1587"/>
                <a:gd name="T31" fmla="*/ 1134 h 1361"/>
                <a:gd name="T32" fmla="*/ 226 w 1587"/>
                <a:gd name="T33" fmla="*/ 1361 h 1361"/>
                <a:gd name="T34" fmla="*/ 453 w 1587"/>
                <a:gd name="T35" fmla="*/ 1361 h 1361"/>
                <a:gd name="T36" fmla="*/ 453 w 1587"/>
                <a:gd name="T37" fmla="*/ 1247 h 1361"/>
                <a:gd name="T38" fmla="*/ 1020 w 1587"/>
                <a:gd name="T39" fmla="*/ 1247 h 1361"/>
                <a:gd name="T40" fmla="*/ 1020 w 1587"/>
                <a:gd name="T41" fmla="*/ 1134 h 1361"/>
                <a:gd name="T42" fmla="*/ 1134 w 1587"/>
                <a:gd name="T43" fmla="*/ 1134 h 1361"/>
                <a:gd name="T44" fmla="*/ 1134 w 1587"/>
                <a:gd name="T45" fmla="*/ 1021 h 1361"/>
                <a:gd name="T46" fmla="*/ 1247 w 1587"/>
                <a:gd name="T47" fmla="*/ 1021 h 1361"/>
                <a:gd name="T48" fmla="*/ 1247 w 1587"/>
                <a:gd name="T49" fmla="*/ 907 h 1361"/>
                <a:gd name="T50" fmla="*/ 1360 w 1587"/>
                <a:gd name="T51" fmla="*/ 907 h 1361"/>
                <a:gd name="T52" fmla="*/ 1360 w 1587"/>
                <a:gd name="T53" fmla="*/ 454 h 1361"/>
                <a:gd name="T54" fmla="*/ 1587 w 1587"/>
                <a:gd name="T55" fmla="*/ 454 h 1361"/>
                <a:gd name="T56" fmla="*/ 1587 w 1587"/>
                <a:gd name="T57" fmla="*/ 340 h 1361"/>
                <a:gd name="T58" fmla="*/ 1474 w 1587"/>
                <a:gd name="T59" fmla="*/ 340 h 1361"/>
                <a:gd name="T60" fmla="*/ 1474 w 1587"/>
                <a:gd name="T61" fmla="*/ 113 h 1361"/>
                <a:gd name="T62" fmla="*/ 1587 w 1587"/>
                <a:gd name="T63" fmla="*/ 113 h 1361"/>
                <a:gd name="T64" fmla="*/ 1587 w 1587"/>
                <a:gd name="T6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7" h="1361">
                  <a:moveTo>
                    <a:pt x="1587" y="0"/>
                  </a:moveTo>
                  <a:lnTo>
                    <a:pt x="1134" y="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0" y="567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6" y="1134"/>
                  </a:lnTo>
                  <a:lnTo>
                    <a:pt x="226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1020" y="1247"/>
                  </a:lnTo>
                  <a:lnTo>
                    <a:pt x="1020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360" y="907"/>
                  </a:lnTo>
                  <a:lnTo>
                    <a:pt x="1360" y="454"/>
                  </a:lnTo>
                  <a:lnTo>
                    <a:pt x="1587" y="454"/>
                  </a:lnTo>
                  <a:lnTo>
                    <a:pt x="1587" y="340"/>
                  </a:lnTo>
                  <a:lnTo>
                    <a:pt x="1474" y="340"/>
                  </a:lnTo>
                  <a:lnTo>
                    <a:pt x="1474" y="113"/>
                  </a:lnTo>
                  <a:lnTo>
                    <a:pt x="1587" y="113"/>
                  </a:lnTo>
                  <a:lnTo>
                    <a:pt x="158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1570928" y="447133"/>
            <a:ext cx="4662593" cy="5089632"/>
            <a:chOff x="2346004" y="492897"/>
            <a:chExt cx="8167823" cy="8915900"/>
          </a:xfrm>
        </p:grpSpPr>
        <p:sp>
          <p:nvSpPr>
            <p:cNvPr id="63" name="正方形/長方形 62"/>
            <p:cNvSpPr/>
            <p:nvPr/>
          </p:nvSpPr>
          <p:spPr>
            <a:xfrm>
              <a:off x="7424460" y="6177972"/>
              <a:ext cx="896347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京都市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2871669" y="3719710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福知山市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4546324" y="2955925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舞鶴市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4503871" y="3840315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綾部市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8288083" y="7611807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3839768" y="1689361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宮津市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6129084" y="6697861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亀岡市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7930652" y="8144074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城陽市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6916794" y="7193167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向日市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6510357" y="7448552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長岡京市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7095862" y="8015386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7295426" y="8412768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京田辺市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2346004" y="1289150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京丹後市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6009206" y="4749359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南丹市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8139402" y="887749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木津川市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6577875" y="7670803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大山崎町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7438816" y="7688461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久御山町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8113213" y="8490050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井手町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8614409" y="7958338"/>
              <a:ext cx="1278249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宇治田原町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8935336" y="9031387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笠置町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8787907" y="8453642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和束町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7452105" y="8902902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精華町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9426529" y="888575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南山城村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4866548" y="4903248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京丹波町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4090830" y="492897"/>
              <a:ext cx="896347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伊根町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692584" y="234096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与謝野町</a:t>
              </a:r>
            </a:p>
          </p:txBody>
        </p:sp>
      </p:grpSp>
      <p:grpSp>
        <p:nvGrpSpPr>
          <p:cNvPr id="142" name="グループ化 141"/>
          <p:cNvGrpSpPr/>
          <p:nvPr/>
        </p:nvGrpSpPr>
        <p:grpSpPr>
          <a:xfrm>
            <a:off x="7364256" y="534130"/>
            <a:ext cx="4662593" cy="5089632"/>
            <a:chOff x="2346004" y="492897"/>
            <a:chExt cx="8167823" cy="8915900"/>
          </a:xfrm>
        </p:grpSpPr>
        <p:sp>
          <p:nvSpPr>
            <p:cNvPr id="143" name="正方形/長方形 142"/>
            <p:cNvSpPr/>
            <p:nvPr/>
          </p:nvSpPr>
          <p:spPr>
            <a:xfrm>
              <a:off x="7424460" y="6177972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京都市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2871669" y="3719710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福知山市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4546324" y="2955925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舞鶴市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4503871" y="3840315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綾部市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8288083" y="7611807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宇治市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3839768" y="1689361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宮津市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6129084" y="6697861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亀岡市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7930652" y="8144074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城陽市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6916794" y="7193167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向日市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6510357" y="7448552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長岡京市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7095862" y="8015386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八幡市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7295426" y="8412768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京田辺市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2346004" y="1289150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京丹後市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6009206" y="4749359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南丹市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8139402" y="887749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木津川市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6577875" y="7670803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大山崎町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7438816" y="7688461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久御山町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8113213" y="8490050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井手町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8614409" y="7958338"/>
              <a:ext cx="1278249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宇治田原町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8935336" y="9031387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笠置町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8787907" y="8453642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和束町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7452105" y="8902902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精華町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9426529" y="888575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南山城村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4866548" y="4903248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京丹波町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4090830" y="492897"/>
              <a:ext cx="896347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伊根町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2692584" y="234096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与謝野町</a:t>
              </a:r>
            </a:p>
          </p:txBody>
        </p:sp>
      </p:grpSp>
      <p:grpSp>
        <p:nvGrpSpPr>
          <p:cNvPr id="222" name="グループ化 221"/>
          <p:cNvGrpSpPr/>
          <p:nvPr/>
        </p:nvGrpSpPr>
        <p:grpSpPr>
          <a:xfrm>
            <a:off x="1400691" y="4170583"/>
            <a:ext cx="4662593" cy="5089632"/>
            <a:chOff x="2346004" y="492897"/>
            <a:chExt cx="8167823" cy="8915900"/>
          </a:xfrm>
        </p:grpSpPr>
        <p:sp>
          <p:nvSpPr>
            <p:cNvPr id="223" name="正方形/長方形 222"/>
            <p:cNvSpPr/>
            <p:nvPr/>
          </p:nvSpPr>
          <p:spPr>
            <a:xfrm>
              <a:off x="7424460" y="6177972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京都市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2871669" y="3719710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福知山市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4546324" y="2955925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舞鶴市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4503871" y="3840315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綾部市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8288083" y="7611807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宇治市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3839768" y="1689361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宮津市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129084" y="6697861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亀岡市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7930652" y="8144074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城陽市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6916794" y="7193167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向日市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6510357" y="7448552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長岡京市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7095862" y="8015386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八幡市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7295426" y="8412768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京田辺市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2346004" y="1289150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京丹後市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6009206" y="4749359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南丹市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8139402" y="887749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木津川市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6577875" y="7670803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大山崎町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7438816" y="7688461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久御山町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8113213" y="8490050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井手町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8614409" y="7958338"/>
              <a:ext cx="1278249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宇治田原町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8935336" y="9031387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笠置町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8787907" y="8453642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和束町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7452105" y="8902902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精華町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9426529" y="888575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南山城村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4866548" y="4903248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京丹波町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4090830" y="492897"/>
              <a:ext cx="896347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伊根町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2692584" y="234096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与謝野町</a:t>
              </a:r>
            </a:p>
          </p:txBody>
        </p:sp>
      </p:grpSp>
      <p:grpSp>
        <p:nvGrpSpPr>
          <p:cNvPr id="302" name="グループ化 301"/>
          <p:cNvGrpSpPr/>
          <p:nvPr/>
        </p:nvGrpSpPr>
        <p:grpSpPr>
          <a:xfrm>
            <a:off x="6917985" y="4101861"/>
            <a:ext cx="4662593" cy="5089634"/>
            <a:chOff x="2346004" y="492897"/>
            <a:chExt cx="8167823" cy="8915901"/>
          </a:xfrm>
        </p:grpSpPr>
        <p:sp>
          <p:nvSpPr>
            <p:cNvPr id="303" name="正方形/長方形 302"/>
            <p:cNvSpPr/>
            <p:nvPr/>
          </p:nvSpPr>
          <p:spPr>
            <a:xfrm>
              <a:off x="7424460" y="6177972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京都市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2871669" y="3719711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福知山市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4546324" y="2955926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舞鶴市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4503871" y="3840314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綾部市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8288083" y="7611805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宇治市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3839768" y="1689360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宮津市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6129084" y="6697861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亀岡市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7930652" y="8144073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城陽市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6916794" y="7193169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向日市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6510357" y="7448550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長岡京市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7095862" y="8015386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八幡市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7295426" y="8412768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京田辺市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2346004" y="1289149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京丹後市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6009206" y="4749358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南丹市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8139402" y="8877497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木津川市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6577875" y="7670805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大山崎町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7438816" y="7688463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久御山町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8113213" y="8490048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井手町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8614409" y="7958338"/>
              <a:ext cx="1278249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宇治田原町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8935336" y="9031388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笠置町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8787907" y="8453639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和束町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7452105" y="8902903"/>
              <a:ext cx="89634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精華町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9426529" y="8885756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南山城村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4866548" y="4903246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京丹波町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4090830" y="492897"/>
              <a:ext cx="896347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伊根町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2692584" y="2340969"/>
              <a:ext cx="1087298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与謝野町</a:t>
              </a: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4033434" y="3283582"/>
            <a:ext cx="1343540" cy="1267391"/>
            <a:chOff x="6659769" y="5461720"/>
            <a:chExt cx="2353582" cy="2220185"/>
          </a:xfrm>
        </p:grpSpPr>
        <p:sp>
          <p:nvSpPr>
            <p:cNvPr id="89" name="正方形/長方形 88"/>
            <p:cNvSpPr/>
            <p:nvPr/>
          </p:nvSpPr>
          <p:spPr>
            <a:xfrm>
              <a:off x="7335195" y="5826515"/>
              <a:ext cx="68293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7568502" y="6504011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上京区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7935704" y="5637215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左京区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7695241" y="6709976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中京区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7926826" y="6921522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東山区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7395954" y="6863901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下京区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7551944" y="7117962"/>
              <a:ext cx="68293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6659769" y="5461720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右京区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7774463" y="7304495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伏見区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8150701" y="7109640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山科区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6869588" y="6952886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西京区</a:t>
              </a:r>
            </a:p>
          </p:txBody>
        </p:sp>
      </p:grpSp>
      <p:grpSp>
        <p:nvGrpSpPr>
          <p:cNvPr id="141" name="グループ化 140"/>
          <p:cNvGrpSpPr/>
          <p:nvPr/>
        </p:nvGrpSpPr>
        <p:grpSpPr>
          <a:xfrm>
            <a:off x="9826762" y="3370579"/>
            <a:ext cx="1343540" cy="1267391"/>
            <a:chOff x="6659769" y="5461720"/>
            <a:chExt cx="2353582" cy="2220185"/>
          </a:xfrm>
        </p:grpSpPr>
        <p:sp>
          <p:nvSpPr>
            <p:cNvPr id="169" name="正方形/長方形 168"/>
            <p:cNvSpPr/>
            <p:nvPr/>
          </p:nvSpPr>
          <p:spPr>
            <a:xfrm>
              <a:off x="7335195" y="5826515"/>
              <a:ext cx="68293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7568502" y="6504011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上京区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7935704" y="5637215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左京区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7695241" y="6709976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中京区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7926826" y="6921522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東山区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7395954" y="6863901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下京区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7551944" y="7117962"/>
              <a:ext cx="68293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6659769" y="5461720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右京区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7774463" y="7304495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伏見区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8150701" y="7109640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山科区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6869588" y="6952886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西京区</a:t>
              </a:r>
            </a:p>
          </p:txBody>
        </p:sp>
      </p:grpSp>
      <p:grpSp>
        <p:nvGrpSpPr>
          <p:cNvPr id="221" name="グループ化 220"/>
          <p:cNvGrpSpPr/>
          <p:nvPr/>
        </p:nvGrpSpPr>
        <p:grpSpPr>
          <a:xfrm>
            <a:off x="3863197" y="7007031"/>
            <a:ext cx="1343540" cy="1267391"/>
            <a:chOff x="6659769" y="5461720"/>
            <a:chExt cx="2353582" cy="2220185"/>
          </a:xfrm>
        </p:grpSpPr>
        <p:sp>
          <p:nvSpPr>
            <p:cNvPr id="249" name="正方形/長方形 248"/>
            <p:cNvSpPr/>
            <p:nvPr/>
          </p:nvSpPr>
          <p:spPr>
            <a:xfrm>
              <a:off x="7335195" y="5826515"/>
              <a:ext cx="68293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7568502" y="6504011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上京区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7935704" y="5637215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左京区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7695241" y="6709976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中京区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7926826" y="6921522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東山区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7395954" y="6863901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下京区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7551944" y="7117962"/>
              <a:ext cx="68293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6659769" y="5461720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右京区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7774463" y="7304495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伏見区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8150701" y="7109640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山科区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6869588" y="6952886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西京区</a:t>
              </a:r>
            </a:p>
          </p:txBody>
        </p:sp>
      </p:grpSp>
      <p:grpSp>
        <p:nvGrpSpPr>
          <p:cNvPr id="301" name="グループ化 300"/>
          <p:cNvGrpSpPr/>
          <p:nvPr/>
        </p:nvGrpSpPr>
        <p:grpSpPr>
          <a:xfrm>
            <a:off x="9380491" y="6938310"/>
            <a:ext cx="1343540" cy="1267391"/>
            <a:chOff x="6659769" y="5461720"/>
            <a:chExt cx="2353582" cy="2220185"/>
          </a:xfrm>
        </p:grpSpPr>
        <p:sp>
          <p:nvSpPr>
            <p:cNvPr id="329" name="正方形/長方形 328"/>
            <p:cNvSpPr/>
            <p:nvPr/>
          </p:nvSpPr>
          <p:spPr>
            <a:xfrm>
              <a:off x="7335195" y="5826515"/>
              <a:ext cx="68293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7568502" y="6504011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上京区</a:t>
              </a: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7935704" y="5637215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左京区</a:t>
              </a: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7695241" y="6709976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中京区</a:t>
              </a: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7926826" y="6921522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東山区</a:t>
              </a: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7395954" y="6863901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下京区</a:t>
              </a: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7551944" y="7117962"/>
              <a:ext cx="68293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6659769" y="5461720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右京区</a:t>
              </a: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7774463" y="7304495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伏見区</a:t>
              </a: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8150701" y="7109640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山科区</a:t>
              </a: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6869588" y="6952886"/>
              <a:ext cx="862650" cy="3774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西京区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5392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1766</TotalTime>
  <Words>387</Words>
  <Application>Microsoft Office PowerPoint</Application>
  <PresentationFormat>A3 297x420 mm</PresentationFormat>
  <Paragraphs>333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PPTX010_京都府地図</dc:title>
  <dc:subject>PPTX010_京都府地図</dc:subject>
  <dc:creator>http://www.digipot.net</dc:creator>
  <cp:keywords>地図; 京都府地図</cp:keywords>
  <cp:revision>1</cp:revision>
  <dcterms:created xsi:type="dcterms:W3CDTF">2011-09-01T12:09:10Z</dcterms:created>
  <dcterms:modified xsi:type="dcterms:W3CDTF">2012-06-28T01:31:43Z</dcterms:modified>
  <cp:category>パワーポイント</cp:category>
</cp:coreProperties>
</file>